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30240288" cy="42840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5FF"/>
    <a:srgbClr val="CCFFFF"/>
    <a:srgbClr val="039FED"/>
    <a:srgbClr val="8BDCFD"/>
    <a:srgbClr val="06C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BC874-122E-427C-BD9C-3DF042D3EAD3}" v="231" dt="2018-09-18T16:38:34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40" d="100"/>
          <a:sy n="40" d="100"/>
        </p:scale>
        <p:origin x="102" y="-4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前川 亮" userId="d7d429a203bb0ce1" providerId="LiveId" clId="{D8A1DAEB-E848-42A1-87A4-C194E87234A3}"/>
    <pc:docChg chg="undo custSel modSld">
      <pc:chgData name="前川 亮" userId="d7d429a203bb0ce1" providerId="LiveId" clId="{D8A1DAEB-E848-42A1-87A4-C194E87234A3}" dt="2018-08-20T04:45:42.278" v="5675"/>
      <pc:docMkLst>
        <pc:docMk/>
      </pc:docMkLst>
      <pc:sldChg chg="addSp delSp modSp mod">
        <pc:chgData name="前川 亮" userId="d7d429a203bb0ce1" providerId="LiveId" clId="{D8A1DAEB-E848-42A1-87A4-C194E87234A3}" dt="2018-08-20T04:45:42.278" v="5675"/>
        <pc:sldMkLst>
          <pc:docMk/>
          <pc:sldMk cId="3430531853" sldId="256"/>
        </pc:sldMkLst>
        <pc:spChg chg="mod">
          <ac:chgData name="前川 亮" userId="d7d429a203bb0ce1" providerId="LiveId" clId="{D8A1DAEB-E848-42A1-87A4-C194E87234A3}" dt="2018-08-19T17:58:44.834" v="5556" actId="1035"/>
          <ac:spMkLst>
            <pc:docMk/>
            <pc:sldMk cId="3430531853" sldId="256"/>
            <ac:spMk id="3" creationId="{9D05163B-A1C9-4235-8F0F-F1C61FBE4171}"/>
          </ac:spMkLst>
        </pc:spChg>
        <pc:spChg chg="mod">
          <ac:chgData name="前川 亮" userId="d7d429a203bb0ce1" providerId="LiveId" clId="{D8A1DAEB-E848-42A1-87A4-C194E87234A3}" dt="2018-08-19T16:46:29.121" v="2947" actId="20577"/>
          <ac:spMkLst>
            <pc:docMk/>
            <pc:sldMk cId="3430531853" sldId="256"/>
            <ac:spMk id="5" creationId="{34FB7F21-6038-419F-9F21-85DB1FB00EA8}"/>
          </ac:spMkLst>
        </pc:spChg>
        <pc:spChg chg="add mod">
          <ac:chgData name="前川 亮" userId="d7d429a203bb0ce1" providerId="LiveId" clId="{D8A1DAEB-E848-42A1-87A4-C194E87234A3}" dt="2018-08-19T15:34:38.187" v="2670" actId="1037"/>
          <ac:spMkLst>
            <pc:docMk/>
            <pc:sldMk cId="3430531853" sldId="256"/>
            <ac:spMk id="8" creationId="{8EE321D0-3B80-4309-8BFF-51CC30C7D8F0}"/>
          </ac:spMkLst>
        </pc:spChg>
        <pc:spChg chg="add del mod">
          <ac:chgData name="前川 亮" userId="d7d429a203bb0ce1" providerId="LiveId" clId="{D8A1DAEB-E848-42A1-87A4-C194E87234A3}" dt="2018-08-19T18:10:39.424" v="5558" actId="767"/>
          <ac:spMkLst>
            <pc:docMk/>
            <pc:sldMk cId="3430531853" sldId="256"/>
            <ac:spMk id="10" creationId="{268C3C27-F3EB-4292-B048-4D0786ACE574}"/>
          </ac:spMkLst>
        </pc:spChg>
        <pc:spChg chg="add mod">
          <ac:chgData name="前川 亮" userId="d7d429a203bb0ce1" providerId="LiveId" clId="{D8A1DAEB-E848-42A1-87A4-C194E87234A3}" dt="2018-08-19T16:43:29.871" v="2897" actId="1037"/>
          <ac:spMkLst>
            <pc:docMk/>
            <pc:sldMk cId="3430531853" sldId="256"/>
            <ac:spMk id="12" creationId="{149EF00F-0939-48DA-8412-C48A10204469}"/>
          </ac:spMkLst>
        </pc:spChg>
        <pc:spChg chg="del mod">
          <ac:chgData name="前川 亮" userId="d7d429a203bb0ce1" providerId="LiveId" clId="{D8A1DAEB-E848-42A1-87A4-C194E87234A3}" dt="2018-08-16T02:36:10.264" v="370" actId="478"/>
          <ac:spMkLst>
            <pc:docMk/>
            <pc:sldMk cId="3430531853" sldId="256"/>
            <ac:spMk id="13" creationId="{9C3D2EB6-076F-42F8-9FA8-A50AE8AEB7A6}"/>
          </ac:spMkLst>
        </pc:spChg>
        <pc:spChg chg="add mod">
          <ac:chgData name="前川 亮" userId="d7d429a203bb0ce1" providerId="LiveId" clId="{D8A1DAEB-E848-42A1-87A4-C194E87234A3}" dt="2018-08-19T17:58:44.834" v="5556" actId="1035"/>
          <ac:spMkLst>
            <pc:docMk/>
            <pc:sldMk cId="3430531853" sldId="256"/>
            <ac:spMk id="23" creationId="{A1098C63-B9A1-46A1-A070-0FABC44CEAF6}"/>
          </ac:spMkLst>
        </pc:spChg>
        <pc:spChg chg="add mod">
          <ac:chgData name="前川 亮" userId="d7d429a203bb0ce1" providerId="LiveId" clId="{D8A1DAEB-E848-42A1-87A4-C194E87234A3}" dt="2018-08-19T17:50:20.507" v="4998" actId="1038"/>
          <ac:spMkLst>
            <pc:docMk/>
            <pc:sldMk cId="3430531853" sldId="256"/>
            <ac:spMk id="27" creationId="{0901872C-D2F7-4E87-B0BC-87FB6DFC19AB}"/>
          </ac:spMkLst>
        </pc:spChg>
        <pc:spChg chg="add mod">
          <ac:chgData name="前川 亮" userId="d7d429a203bb0ce1" providerId="LiveId" clId="{D8A1DAEB-E848-42A1-87A4-C194E87234A3}" dt="2018-08-19T17:50:20.507" v="4998" actId="1038"/>
          <ac:spMkLst>
            <pc:docMk/>
            <pc:sldMk cId="3430531853" sldId="256"/>
            <ac:spMk id="28" creationId="{DCE676EF-D4DC-4C2B-A5F7-507557C15567}"/>
          </ac:spMkLst>
        </pc:spChg>
        <pc:spChg chg="mod">
          <ac:chgData name="前川 亮" userId="d7d429a203bb0ce1" providerId="LiveId" clId="{D8A1DAEB-E848-42A1-87A4-C194E87234A3}" dt="2018-08-19T17:35:50.585" v="4281" actId="1037"/>
          <ac:spMkLst>
            <pc:docMk/>
            <pc:sldMk cId="3430531853" sldId="256"/>
            <ac:spMk id="78" creationId="{3D398386-FE23-4843-9647-D27A55EB4055}"/>
          </ac:spMkLst>
        </pc:spChg>
        <pc:spChg chg="mod">
          <ac:chgData name="前川 亮" userId="d7d429a203bb0ce1" providerId="LiveId" clId="{D8A1DAEB-E848-42A1-87A4-C194E87234A3}" dt="2018-08-19T17:35:50.585" v="4281" actId="1037"/>
          <ac:spMkLst>
            <pc:docMk/>
            <pc:sldMk cId="3430531853" sldId="256"/>
            <ac:spMk id="79" creationId="{280523C6-BCD0-4C01-BEDB-FEE17F810FC0}"/>
          </ac:spMkLst>
        </pc:spChg>
        <pc:spChg chg="del mod">
          <ac:chgData name="前川 亮" userId="d7d429a203bb0ce1" providerId="LiveId" clId="{D8A1DAEB-E848-42A1-87A4-C194E87234A3}" dt="2018-08-19T17:35:29.527" v="4248" actId="478"/>
          <ac:spMkLst>
            <pc:docMk/>
            <pc:sldMk cId="3430531853" sldId="256"/>
            <ac:spMk id="80" creationId="{F94C2778-6A35-4946-9B9D-C8A7CF230798}"/>
          </ac:spMkLst>
        </pc:spChg>
        <pc:spChg chg="mod">
          <ac:chgData name="前川 亮" userId="d7d429a203bb0ce1" providerId="LiveId" clId="{D8A1DAEB-E848-42A1-87A4-C194E87234A3}" dt="2018-08-19T17:58:44.834" v="5556" actId="1035"/>
          <ac:spMkLst>
            <pc:docMk/>
            <pc:sldMk cId="3430531853" sldId="256"/>
            <ac:spMk id="81" creationId="{A14F8B66-E7EE-4B40-9AF6-D14A2E984F94}"/>
          </ac:spMkLst>
        </pc:spChg>
        <pc:spChg chg="add mod">
          <ac:chgData name="前川 亮" userId="d7d429a203bb0ce1" providerId="LiveId" clId="{D8A1DAEB-E848-42A1-87A4-C194E87234A3}" dt="2018-08-19T16:43:29.871" v="2897" actId="1037"/>
          <ac:spMkLst>
            <pc:docMk/>
            <pc:sldMk cId="3430531853" sldId="256"/>
            <ac:spMk id="82" creationId="{902D40A1-44A9-4AED-8C92-A957F6ECD231}"/>
          </ac:spMkLst>
        </pc:spChg>
        <pc:spChg chg="add del mod">
          <ac:chgData name="前川 亮" userId="d7d429a203bb0ce1" providerId="LiveId" clId="{D8A1DAEB-E848-42A1-87A4-C194E87234A3}" dt="2018-08-19T17:12:42.401" v="3106" actId="478"/>
          <ac:spMkLst>
            <pc:docMk/>
            <pc:sldMk cId="3430531853" sldId="256"/>
            <ac:spMk id="83" creationId="{6295B83F-FA39-4327-9EF3-6147DBD21A17}"/>
          </ac:spMkLst>
        </pc:spChg>
        <pc:spChg chg="add del mod">
          <ac:chgData name="前川 亮" userId="d7d429a203bb0ce1" providerId="LiveId" clId="{D8A1DAEB-E848-42A1-87A4-C194E87234A3}" dt="2018-08-19T17:23:26.935" v="3361" actId="478"/>
          <ac:spMkLst>
            <pc:docMk/>
            <pc:sldMk cId="3430531853" sldId="256"/>
            <ac:spMk id="100" creationId="{A810D8E6-B3FE-40E5-80D1-B26498A30F1D}"/>
          </ac:spMkLst>
        </pc:spChg>
        <pc:spChg chg="add del">
          <ac:chgData name="前川 亮" userId="d7d429a203bb0ce1" providerId="LiveId" clId="{D8A1DAEB-E848-42A1-87A4-C194E87234A3}" dt="2018-08-19T14:13:37.691" v="905"/>
          <ac:spMkLst>
            <pc:docMk/>
            <pc:sldMk cId="3430531853" sldId="256"/>
            <ac:spMk id="100" creationId="{0FDA6580-2454-4723-9DE8-6CBD2B8F491E}"/>
          </ac:spMkLst>
        </pc:spChg>
        <pc:spChg chg="add del">
          <ac:chgData name="前川 亮" userId="d7d429a203bb0ce1" providerId="LiveId" clId="{D8A1DAEB-E848-42A1-87A4-C194E87234A3}" dt="2018-08-19T14:13:37.691" v="905"/>
          <ac:spMkLst>
            <pc:docMk/>
            <pc:sldMk cId="3430531853" sldId="256"/>
            <ac:spMk id="101" creationId="{14715C6F-EDBF-403A-872F-90C53EEDB865}"/>
          </ac:spMkLst>
        </pc:spChg>
        <pc:spChg chg="add del">
          <ac:chgData name="前川 亮" userId="d7d429a203bb0ce1" providerId="LiveId" clId="{D8A1DAEB-E848-42A1-87A4-C194E87234A3}" dt="2018-08-19T14:13:37.691" v="905"/>
          <ac:spMkLst>
            <pc:docMk/>
            <pc:sldMk cId="3430531853" sldId="256"/>
            <ac:spMk id="102" creationId="{FFCD6A96-1C16-4744-BC85-961DE36511F5}"/>
          </ac:spMkLst>
        </pc:spChg>
        <pc:spChg chg="add del">
          <ac:chgData name="前川 亮" userId="d7d429a203bb0ce1" providerId="LiveId" clId="{D8A1DAEB-E848-42A1-87A4-C194E87234A3}" dt="2018-08-19T14:13:37.691" v="905"/>
          <ac:spMkLst>
            <pc:docMk/>
            <pc:sldMk cId="3430531853" sldId="256"/>
            <ac:spMk id="103" creationId="{49D6264A-244E-42A7-8E47-6B66FAFF207D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4" creationId="{8A23DB54-F4E0-4A4B-8EF7-545451826361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5" creationId="{87DC7FA6-1B29-4304-A066-385DD8776935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6" creationId="{3468DC64-38A6-44E4-B8A3-87C1017E8C93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7" creationId="{C42E31D3-5F4B-4974-8C21-8B43088F92A3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8" creationId="{E211785E-BCDD-498A-9FE3-494A2E26630A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9" creationId="{302E2AD2-DA9B-4406-9EA5-930C62BA8D5F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0" creationId="{58170F5A-91B8-4593-8E10-979CF8C638AF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1" creationId="{C3B43CFC-42F2-4AC3-9094-F8DD15CD0D64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2" creationId="{316F81F7-10AF-4B2E-A903-AD4141C72EBF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3" creationId="{113D3C42-87CB-4A59-9A8D-F0CFDD543B00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5" creationId="{47E33AA3-4716-4ECA-B1DC-E4F6AD58CB62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6" creationId="{E4AB81EA-9500-4DBD-A8DD-A14B9D6DAD79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7" creationId="{83F5C4C1-4906-4515-A05C-A01362D07A2D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8" creationId="{5EC5887F-CD37-4EA2-809E-7023AA76FCB5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9" creationId="{5822202E-3AE7-42C7-BD10-99F9D74CB95B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20" creationId="{2D4B0F63-762E-4A35-8328-680C5A7E35A8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21" creationId="{674B3F99-A44D-448C-B3D6-3478417E4052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22" creationId="{47D3E83E-4A49-4395-B9A5-7CC295BBDD71}"/>
          </ac:spMkLst>
        </pc:spChg>
        <pc:spChg chg="add mod">
          <ac:chgData name="前川 亮" userId="d7d429a203bb0ce1" providerId="LiveId" clId="{D8A1DAEB-E848-42A1-87A4-C194E87234A3}" dt="2018-08-19T17:32:51.941" v="3846" actId="164"/>
          <ac:spMkLst>
            <pc:docMk/>
            <pc:sldMk cId="3430531853" sldId="256"/>
            <ac:spMk id="135" creationId="{DF657B0C-CF73-4837-96B7-8F309F15AFD3}"/>
          </ac:spMkLst>
        </pc:spChg>
        <pc:spChg chg="add mod">
          <ac:chgData name="前川 亮" userId="d7d429a203bb0ce1" providerId="LiveId" clId="{D8A1DAEB-E848-42A1-87A4-C194E87234A3}" dt="2018-08-19T17:32:51.941" v="3846" actId="164"/>
          <ac:spMkLst>
            <pc:docMk/>
            <pc:sldMk cId="3430531853" sldId="256"/>
            <ac:spMk id="136" creationId="{A80B7398-7A29-4B28-983B-C65C7DE5070C}"/>
          </ac:spMkLst>
        </pc:spChg>
        <pc:spChg chg="add mod">
          <ac:chgData name="前川 亮" userId="d7d429a203bb0ce1" providerId="LiveId" clId="{D8A1DAEB-E848-42A1-87A4-C194E87234A3}" dt="2018-08-19T17:32:51.941" v="3846" actId="164"/>
          <ac:spMkLst>
            <pc:docMk/>
            <pc:sldMk cId="3430531853" sldId="256"/>
            <ac:spMk id="137" creationId="{7C83AE71-6AA5-4854-A00B-263B2B70A055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37" creationId="{2D1DB70F-52BA-4878-AE96-0BBC7C12DB94}"/>
          </ac:spMkLst>
        </pc:spChg>
        <pc:spChg chg="add del mod">
          <ac:chgData name="前川 亮" userId="d7d429a203bb0ce1" providerId="LiveId" clId="{D8A1DAEB-E848-42A1-87A4-C194E87234A3}" dt="2018-08-19T17:23:26.935" v="3361" actId="478"/>
          <ac:spMkLst>
            <pc:docMk/>
            <pc:sldMk cId="3430531853" sldId="256"/>
            <ac:spMk id="138" creationId="{7DF3D74B-D8A8-4B92-A77E-276A19BA827D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38" creationId="{A7E285CB-E51F-4EF8-902B-6ECCC16CCF24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39" creationId="{33204D40-C0EA-400D-B0DE-7E3070DE2FF9}"/>
          </ac:spMkLst>
        </pc:spChg>
        <pc:spChg chg="add mod">
          <ac:chgData name="前川 亮" userId="d7d429a203bb0ce1" providerId="LiveId" clId="{D8A1DAEB-E848-42A1-87A4-C194E87234A3}" dt="2018-08-19T17:34:05.303" v="3990" actId="1036"/>
          <ac:spMkLst>
            <pc:docMk/>
            <pc:sldMk cId="3430531853" sldId="256"/>
            <ac:spMk id="139" creationId="{C772F408-32B7-424E-B55D-D335D735274E}"/>
          </ac:spMkLst>
        </pc:spChg>
        <pc:spChg chg="add mod">
          <ac:chgData name="前川 亮" userId="d7d429a203bb0ce1" providerId="LiveId" clId="{D8A1DAEB-E848-42A1-87A4-C194E87234A3}" dt="2018-08-19T17:34:05.303" v="3990" actId="1036"/>
          <ac:spMkLst>
            <pc:docMk/>
            <pc:sldMk cId="3430531853" sldId="256"/>
            <ac:spMk id="140" creationId="{86B3DE8C-73D4-4183-8258-A5AA29B08812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0" creationId="{9CDC2D6D-A7E5-459F-A961-B92CE8DDA3CF}"/>
          </ac:spMkLst>
        </pc:spChg>
        <pc:spChg chg="add mod">
          <ac:chgData name="前川 亮" userId="d7d429a203bb0ce1" providerId="LiveId" clId="{D8A1DAEB-E848-42A1-87A4-C194E87234A3}" dt="2018-08-19T17:32:51.941" v="3846" actId="164"/>
          <ac:spMkLst>
            <pc:docMk/>
            <pc:sldMk cId="3430531853" sldId="256"/>
            <ac:spMk id="141" creationId="{A7CE9AF8-11E8-4DA3-A0AF-C9E01AC76A79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1" creationId="{AA101D6B-0B3A-45A8-B2DF-F36E66CE327B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2" creationId="{13884DDA-FE95-408D-87F6-FC07A609023E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3" creationId="{6A296ACC-65A6-4411-9110-8A6DC39D1831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4" creationId="{F3AF5BB1-E0D0-46C4-BB1C-134C801B1B52}"/>
          </ac:spMkLst>
        </pc:spChg>
        <pc:spChg chg="add del mod">
          <ac:chgData name="前川 亮" userId="d7d429a203bb0ce1" providerId="LiveId" clId="{D8A1DAEB-E848-42A1-87A4-C194E87234A3}" dt="2018-08-19T17:28:26.154" v="3798" actId="478"/>
          <ac:spMkLst>
            <pc:docMk/>
            <pc:sldMk cId="3430531853" sldId="256"/>
            <ac:spMk id="144" creationId="{57EDEB00-951F-4173-90EC-63B8D051C66A}"/>
          </ac:spMkLst>
        </pc:spChg>
        <pc:spChg chg="add del mod">
          <ac:chgData name="前川 亮" userId="d7d429a203bb0ce1" providerId="LiveId" clId="{D8A1DAEB-E848-42A1-87A4-C194E87234A3}" dt="2018-08-19T17:28:26.154" v="3798" actId="478"/>
          <ac:spMkLst>
            <pc:docMk/>
            <pc:sldMk cId="3430531853" sldId="256"/>
            <ac:spMk id="145" creationId="{333C7223-59DD-4E7A-B447-6EF3873463F1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6" creationId="{45E89C5A-2CF1-48CF-849F-A39879BA06F7}"/>
          </ac:spMkLst>
        </pc:spChg>
        <pc:spChg chg="add del mod">
          <ac:chgData name="前川 亮" userId="d7d429a203bb0ce1" providerId="LiveId" clId="{D8A1DAEB-E848-42A1-87A4-C194E87234A3}" dt="2018-08-19T17:28:26.154" v="3798" actId="478"/>
          <ac:spMkLst>
            <pc:docMk/>
            <pc:sldMk cId="3430531853" sldId="256"/>
            <ac:spMk id="146" creationId="{97BF1E7B-A667-4BDF-BBD9-D2F1C9BF9720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7" creationId="{6344403D-2394-4235-A926-9B26731011BE}"/>
          </ac:spMkLst>
        </pc:spChg>
        <pc:spChg chg="add del mod">
          <ac:chgData name="前川 亮" userId="d7d429a203bb0ce1" providerId="LiveId" clId="{D8A1DAEB-E848-42A1-87A4-C194E87234A3}" dt="2018-08-19T17:28:26.154" v="3798" actId="478"/>
          <ac:spMkLst>
            <pc:docMk/>
            <pc:sldMk cId="3430531853" sldId="256"/>
            <ac:spMk id="147" creationId="{A1028494-B4B2-45EA-9DA7-90FCF2522208}"/>
          </ac:spMkLst>
        </pc:spChg>
        <pc:spChg chg="add del mod">
          <ac:chgData name="前川 亮" userId="d7d429a203bb0ce1" providerId="LiveId" clId="{D8A1DAEB-E848-42A1-87A4-C194E87234A3}" dt="2018-08-19T17:28:26.154" v="3798" actId="478"/>
          <ac:spMkLst>
            <pc:docMk/>
            <pc:sldMk cId="3430531853" sldId="256"/>
            <ac:spMk id="148" creationId="{DD9B36CB-6C1E-452D-A71E-05A2451C272B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49" creationId="{3C9A5ADB-AB0E-4620-85CB-4310ED80E6A9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0" creationId="{5B9102FF-BC32-47AF-B446-C81BFE936EA8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1" creationId="{4E91F0D6-F19A-41A9-9901-9921A6F6DC9E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2" creationId="{0B2FCE60-C51D-42D8-961D-E3025FDE3F3F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3" creationId="{9D0308F9-80A3-473C-80C4-ACA7F69CC42D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4" creationId="{FBF01C28-09FE-4E7F-8240-3F87F09668D9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5" creationId="{BFEBD4E5-451C-487E-84A9-9FFA633639A1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6" creationId="{B28BF159-4088-43BE-90EF-17E64E64B911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7" creationId="{91BF2CE3-2661-4E59-8BC6-D496DE479818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8" creationId="{72C89D81-5535-4A6F-A16E-62E1314AA009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9" creationId="{D8E33775-2D17-4EE1-9B19-7AC55258F1A9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60" creationId="{1A341A36-4BF9-4BF6-B74B-F88747E3E1B6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65" creationId="{C59C162E-93A7-4726-8FA1-D7012F08AD72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66" creationId="{19F0FC86-F7BA-421A-9727-E8C1AA9FA020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66" creationId="{9E185C30-614E-4715-8648-CE2646DDDF53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67" creationId="{E2BBF98B-0BE3-4C73-A95A-1099072ADD9C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67" creationId="{4B7DC869-00A2-4EC8-ACAE-738F1ED720C6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68" creationId="{44A962D7-3201-4B00-98EC-CB15A9FAB41D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69" creationId="{CBB5E34D-2854-45DE-B533-707467CEFA24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69" creationId="{4E18AF12-B7A2-4F3E-9207-3ED2E376AE53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70" creationId="{FBB0B868-A60A-4CF5-8099-D3D85AA7233B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70" creationId="{44CB32D7-C717-4289-ADBB-296C67E9EB48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71" creationId="{17AEB82E-8D48-4169-89E4-DD01EA3B50FB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72" creationId="{DBB35CFD-E628-4A65-A129-00BFCFD0DBFC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72" creationId="{A0A6D9D5-584A-4E2E-9398-BEB4E0BF4042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73" creationId="{E22C5156-F654-48C3-963F-3133C8B6643A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75" creationId="{DB9C43E4-809C-4D20-8E46-E6949529CBE6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76" creationId="{16285DCB-8765-4EEA-BB47-DC043E8FAF1C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77" creationId="{2D337F22-D2D1-4461-AAB7-162CB988F958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78" creationId="{85A38FAC-3231-4FEB-8620-DB63ABBAD1A7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79" creationId="{55E9B160-85F4-4B1E-AD4E-FB0924DE259C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80" creationId="{160A9603-7B9E-4E78-87C3-D0183B855C0F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81" creationId="{36A28942-5E75-45F8-957E-16E517CC6C0E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82" creationId="{447916BF-D6E5-4D60-BBA3-1AC98EAA792C}"/>
          </ac:spMkLst>
        </pc:spChg>
        <pc:spChg chg="mod">
          <ac:chgData name="前川 亮" userId="d7d429a203bb0ce1" providerId="LiveId" clId="{D8A1DAEB-E848-42A1-87A4-C194E87234A3}" dt="2018-08-19T15:34:52.886" v="2688" actId="1037"/>
          <ac:spMkLst>
            <pc:docMk/>
            <pc:sldMk cId="3430531853" sldId="256"/>
            <ac:spMk id="184" creationId="{78F3A5DA-21A9-4904-A0FA-9B72B5234A79}"/>
          </ac:spMkLst>
        </pc:spChg>
        <pc:spChg chg="mod">
          <ac:chgData name="前川 亮" userId="d7d429a203bb0ce1" providerId="LiveId" clId="{D8A1DAEB-E848-42A1-87A4-C194E87234A3}" dt="2018-08-19T16:44:29.424" v="2929" actId="1037"/>
          <ac:spMkLst>
            <pc:docMk/>
            <pc:sldMk cId="3430531853" sldId="256"/>
            <ac:spMk id="186" creationId="{4CF75C27-4809-4A35-BA85-B18114009BFE}"/>
          </ac:spMkLst>
        </pc:spChg>
        <pc:spChg chg="mod">
          <ac:chgData name="前川 亮" userId="d7d429a203bb0ce1" providerId="LiveId" clId="{D8A1DAEB-E848-42A1-87A4-C194E87234A3}" dt="2018-08-19T15:34:52.886" v="2688" actId="1037"/>
          <ac:spMkLst>
            <pc:docMk/>
            <pc:sldMk cId="3430531853" sldId="256"/>
            <ac:spMk id="187" creationId="{EE47D05E-8B8A-44A1-9C73-20B425034F65}"/>
          </ac:spMkLst>
        </pc:spChg>
        <pc:spChg chg="mod">
          <ac:chgData name="前川 亮" userId="d7d429a203bb0ce1" providerId="LiveId" clId="{D8A1DAEB-E848-42A1-87A4-C194E87234A3}" dt="2018-08-19T16:44:29.424" v="2929" actId="1037"/>
          <ac:spMkLst>
            <pc:docMk/>
            <pc:sldMk cId="3430531853" sldId="256"/>
            <ac:spMk id="188" creationId="{9679715A-1297-4EEE-B678-7DE00FDEC71A}"/>
          </ac:spMkLst>
        </pc:spChg>
        <pc:spChg chg="mod">
          <ac:chgData name="前川 亮" userId="d7d429a203bb0ce1" providerId="LiveId" clId="{D8A1DAEB-E848-42A1-87A4-C194E87234A3}" dt="2018-08-19T15:34:52.886" v="2688" actId="1037"/>
          <ac:spMkLst>
            <pc:docMk/>
            <pc:sldMk cId="3430531853" sldId="256"/>
            <ac:spMk id="189" creationId="{6FEF1F6D-8D39-4724-BF89-AB02867E58F0}"/>
          </ac:spMkLst>
        </pc:spChg>
        <pc:spChg chg="mod">
          <ac:chgData name="前川 亮" userId="d7d429a203bb0ce1" providerId="LiveId" clId="{D8A1DAEB-E848-42A1-87A4-C194E87234A3}" dt="2018-08-19T16:44:29.424" v="2929" actId="1037"/>
          <ac:spMkLst>
            <pc:docMk/>
            <pc:sldMk cId="3430531853" sldId="256"/>
            <ac:spMk id="191" creationId="{623FBB3A-281D-4CDD-A507-67234DA546F0}"/>
          </ac:spMkLst>
        </pc:spChg>
        <pc:spChg chg="mod">
          <ac:chgData name="前川 亮" userId="d7d429a203bb0ce1" providerId="LiveId" clId="{D8A1DAEB-E848-42A1-87A4-C194E87234A3}" dt="2018-08-19T15:34:52.886" v="2688" actId="1037"/>
          <ac:spMkLst>
            <pc:docMk/>
            <pc:sldMk cId="3430531853" sldId="256"/>
            <ac:spMk id="192" creationId="{224016FE-E746-4E3B-BA7B-8AD880B864D7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95" creationId="{7AFA5D33-FE54-48CB-BE90-C05EEF370B14}"/>
          </ac:spMkLst>
        </pc:spChg>
        <pc:spChg chg="add mod topLvl">
          <ac:chgData name="前川 亮" userId="d7d429a203bb0ce1" providerId="LiveId" clId="{D8A1DAEB-E848-42A1-87A4-C194E87234A3}" dt="2018-08-19T17:55:26.001" v="5148" actId="20577"/>
          <ac:spMkLst>
            <pc:docMk/>
            <pc:sldMk cId="3430531853" sldId="256"/>
            <ac:spMk id="201" creationId="{B6D4F793-CE79-4FFC-8E5E-20640087E76A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202" creationId="{0B89E28A-3623-4FC4-934C-1C795C89C3BD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203" creationId="{7A5AB4BD-45BA-4942-BB02-B521BCEEACE7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204" creationId="{41C42ACE-B4B2-4AAC-9498-4E27B9CE31AC}"/>
          </ac:spMkLst>
        </pc:spChg>
        <pc:spChg chg="add mod">
          <ac:chgData name="前川 亮" userId="d7d429a203bb0ce1" providerId="LiveId" clId="{D8A1DAEB-E848-42A1-87A4-C194E87234A3}" dt="2018-08-19T16:43:46.141" v="2904" actId="164"/>
          <ac:spMkLst>
            <pc:docMk/>
            <pc:sldMk cId="3430531853" sldId="256"/>
            <ac:spMk id="209" creationId="{50A3C6FF-4A89-4060-B3A0-0C8B1C5EECFB}"/>
          </ac:spMkLst>
        </pc:spChg>
        <pc:spChg chg="add mod">
          <ac:chgData name="前川 亮" userId="d7d429a203bb0ce1" providerId="LiveId" clId="{D8A1DAEB-E848-42A1-87A4-C194E87234A3}" dt="2018-08-19T16:43:46.141" v="2904" actId="164"/>
          <ac:spMkLst>
            <pc:docMk/>
            <pc:sldMk cId="3430531853" sldId="256"/>
            <ac:spMk id="210" creationId="{9D442131-0416-424E-A134-688EBD1F692C}"/>
          </ac:spMkLst>
        </pc:spChg>
        <pc:spChg chg="add mod">
          <ac:chgData name="前川 亮" userId="d7d429a203bb0ce1" providerId="LiveId" clId="{D8A1DAEB-E848-42A1-87A4-C194E87234A3}" dt="2018-08-19T16:44:16.568" v="2923" actId="403"/>
          <ac:spMkLst>
            <pc:docMk/>
            <pc:sldMk cId="3430531853" sldId="256"/>
            <ac:spMk id="211" creationId="{E9B7682F-4C4E-4BD7-9A47-2B0338F5145B}"/>
          </ac:spMkLst>
        </pc:spChg>
        <pc:spChg chg="add mod">
          <ac:chgData name="前川 亮" userId="d7d429a203bb0ce1" providerId="LiveId" clId="{D8A1DAEB-E848-42A1-87A4-C194E87234A3}" dt="2018-08-19T16:59:33.833" v="3015" actId="1036"/>
          <ac:spMkLst>
            <pc:docMk/>
            <pc:sldMk cId="3430531853" sldId="256"/>
            <ac:spMk id="212" creationId="{5CF79E52-1589-4022-AED2-7A94CC899607}"/>
          </ac:spMkLst>
        </pc:spChg>
        <pc:spChg chg="add mod">
          <ac:chgData name="前川 亮" userId="d7d429a203bb0ce1" providerId="LiveId" clId="{D8A1DAEB-E848-42A1-87A4-C194E87234A3}" dt="2018-08-19T17:50:28.774" v="5004" actId="1038"/>
          <ac:spMkLst>
            <pc:docMk/>
            <pc:sldMk cId="3430531853" sldId="256"/>
            <ac:spMk id="214" creationId="{0B4E9941-33E5-483B-A45B-8F176B873426}"/>
          </ac:spMkLst>
        </pc:spChg>
        <pc:spChg chg="add mod">
          <ac:chgData name="前川 亮" userId="d7d429a203bb0ce1" providerId="LiveId" clId="{D8A1DAEB-E848-42A1-87A4-C194E87234A3}" dt="2018-08-19T17:43:51.595" v="4496" actId="552"/>
          <ac:spMkLst>
            <pc:docMk/>
            <pc:sldMk cId="3430531853" sldId="256"/>
            <ac:spMk id="215" creationId="{BAC20E1E-A443-41E4-B061-B1A9B947AAEA}"/>
          </ac:spMkLst>
        </pc:spChg>
        <pc:spChg chg="add mod">
          <ac:chgData name="前川 亮" userId="d7d429a203bb0ce1" providerId="LiveId" clId="{D8A1DAEB-E848-42A1-87A4-C194E87234A3}" dt="2018-08-19T17:50:20.507" v="4998" actId="1038"/>
          <ac:spMkLst>
            <pc:docMk/>
            <pc:sldMk cId="3430531853" sldId="256"/>
            <ac:spMk id="216" creationId="{B441042E-A1C2-48A5-BEBD-0252E66EEB55}"/>
          </ac:spMkLst>
        </pc:spChg>
        <pc:spChg chg="add mod">
          <ac:chgData name="前川 亮" userId="d7d429a203bb0ce1" providerId="LiveId" clId="{D8A1DAEB-E848-42A1-87A4-C194E87234A3}" dt="2018-08-19T17:58:44.834" v="5556" actId="1035"/>
          <ac:spMkLst>
            <pc:docMk/>
            <pc:sldMk cId="3430531853" sldId="256"/>
            <ac:spMk id="217" creationId="{2AFBB30D-6D14-4027-96E5-DBC49196C319}"/>
          </ac:spMkLst>
        </pc:spChg>
        <pc:spChg chg="add mod">
          <ac:chgData name="前川 亮" userId="d7d429a203bb0ce1" providerId="LiveId" clId="{D8A1DAEB-E848-42A1-87A4-C194E87234A3}" dt="2018-08-19T17:58:44.834" v="5556" actId="1035"/>
          <ac:spMkLst>
            <pc:docMk/>
            <pc:sldMk cId="3430531853" sldId="256"/>
            <ac:spMk id="218" creationId="{49247437-923B-4A9F-B5ED-EACC5B54F15E}"/>
          </ac:spMkLst>
        </pc:spChg>
        <pc:spChg chg="add mod">
          <ac:chgData name="前川 亮" userId="d7d429a203bb0ce1" providerId="LiveId" clId="{D8A1DAEB-E848-42A1-87A4-C194E87234A3}" dt="2018-08-20T04:07:46.927" v="5647" actId="113"/>
          <ac:spMkLst>
            <pc:docMk/>
            <pc:sldMk cId="3430531853" sldId="256"/>
            <ac:spMk id="219" creationId="{A6084E40-B194-4927-902B-2CBEF551B1E1}"/>
          </ac:spMkLst>
        </pc:spChg>
        <pc:spChg chg="add mod">
          <ac:chgData name="前川 亮" userId="d7d429a203bb0ce1" providerId="LiveId" clId="{D8A1DAEB-E848-42A1-87A4-C194E87234A3}" dt="2018-08-19T18:12:42.221" v="5645" actId="121"/>
          <ac:spMkLst>
            <pc:docMk/>
            <pc:sldMk cId="3430531853" sldId="256"/>
            <ac:spMk id="220" creationId="{3D0F3F0C-7C51-4C16-BEA3-08436520C15C}"/>
          </ac:spMkLst>
        </pc:spChg>
        <pc:grpChg chg="mod">
          <ac:chgData name="前川 亮" userId="d7d429a203bb0ce1" providerId="LiveId" clId="{D8A1DAEB-E848-42A1-87A4-C194E87234A3}" dt="2018-08-19T16:39:20.039" v="2874" actId="1036"/>
          <ac:grpSpMkLst>
            <pc:docMk/>
            <pc:sldMk cId="3430531853" sldId="256"/>
            <ac:grpSpMk id="9" creationId="{64160086-A586-4D8B-9A3E-B7CD09E2514F}"/>
          </ac:grpSpMkLst>
        </pc:grpChg>
        <pc:grpChg chg="add mod">
          <ac:chgData name="前川 亮" userId="d7d429a203bb0ce1" providerId="LiveId" clId="{D8A1DAEB-E848-42A1-87A4-C194E87234A3}" dt="2018-08-19T14:25:27.126" v="1960" actId="164"/>
          <ac:grpSpMkLst>
            <pc:docMk/>
            <pc:sldMk cId="3430531853" sldId="256"/>
            <ac:grpSpMk id="13" creationId="{36316E64-5D40-4B2F-8417-6EF4DEF00FDA}"/>
          </ac:grpSpMkLst>
        </pc:grpChg>
        <pc:grpChg chg="add mod">
          <ac:chgData name="前川 亮" userId="d7d429a203bb0ce1" providerId="LiveId" clId="{D8A1DAEB-E848-42A1-87A4-C194E87234A3}" dt="2018-08-19T16:44:06.909" v="2921" actId="1076"/>
          <ac:grpSpMkLst>
            <pc:docMk/>
            <pc:sldMk cId="3430531853" sldId="256"/>
            <ac:grpSpMk id="14" creationId="{ED8EC109-82CD-4F73-BC4B-F06C66BB02C3}"/>
          </ac:grpSpMkLst>
        </pc:grpChg>
        <pc:grpChg chg="add del mod">
          <ac:chgData name="前川 亮" userId="d7d429a203bb0ce1" providerId="LiveId" clId="{D8A1DAEB-E848-42A1-87A4-C194E87234A3}" dt="2018-08-19T16:48:03.526" v="2963" actId="164"/>
          <ac:grpSpMkLst>
            <pc:docMk/>
            <pc:sldMk cId="3430531853" sldId="256"/>
            <ac:grpSpMk id="16" creationId="{1A3E0839-BD59-47E5-BE82-14DB2AA46087}"/>
          </ac:grpSpMkLst>
        </pc:grpChg>
        <pc:grpChg chg="add mod">
          <ac:chgData name="前川 亮" userId="d7d429a203bb0ce1" providerId="LiveId" clId="{D8A1DAEB-E848-42A1-87A4-C194E87234A3}" dt="2018-08-19T16:59:45.529" v="3031" actId="1036"/>
          <ac:grpSpMkLst>
            <pc:docMk/>
            <pc:sldMk cId="3430531853" sldId="256"/>
            <ac:grpSpMk id="18" creationId="{0EE96F0E-534B-4673-860E-5265BD4FEE51}"/>
          </ac:grpSpMkLst>
        </pc:grpChg>
        <pc:grpChg chg="add del mod">
          <ac:chgData name="前川 亮" userId="d7d429a203bb0ce1" providerId="LiveId" clId="{D8A1DAEB-E848-42A1-87A4-C194E87234A3}" dt="2018-08-19T16:51:04.155" v="2986" actId="165"/>
          <ac:grpSpMkLst>
            <pc:docMk/>
            <pc:sldMk cId="3430531853" sldId="256"/>
            <ac:grpSpMk id="21" creationId="{0E22F6D2-CB4E-40F2-8D3E-88BC832E54B3}"/>
          </ac:grpSpMkLst>
        </pc:grpChg>
        <pc:grpChg chg="add mod">
          <ac:chgData name="前川 亮" userId="d7d429a203bb0ce1" providerId="LiveId" clId="{D8A1DAEB-E848-42A1-87A4-C194E87234A3}" dt="2018-08-19T17:36:02.220" v="4297" actId="1038"/>
          <ac:grpSpMkLst>
            <pc:docMk/>
            <pc:sldMk cId="3430531853" sldId="256"/>
            <ac:grpSpMk id="22" creationId="{9D4EBE1B-E01C-4D76-B809-D55436E5DBF5}"/>
          </ac:grpSpMkLst>
        </pc:grpChg>
        <pc:grpChg chg="add mod">
          <ac:chgData name="前川 亮" userId="d7d429a203bb0ce1" providerId="LiveId" clId="{D8A1DAEB-E848-42A1-87A4-C194E87234A3}" dt="2018-08-19T17:35:58.255" v="4291" actId="1038"/>
          <ac:grpSpMkLst>
            <pc:docMk/>
            <pc:sldMk cId="3430531853" sldId="256"/>
            <ac:grpSpMk id="26" creationId="{B1813EB2-FA3C-404F-9D9D-B74ABD31E771}"/>
          </ac:grpSpMkLst>
        </pc:grpChg>
        <pc:grpChg chg="mod">
          <ac:chgData name="前川 亮" userId="d7d429a203bb0ce1" providerId="LiveId" clId="{D8A1DAEB-E848-42A1-87A4-C194E87234A3}" dt="2018-08-19T16:59:45.529" v="3031" actId="1036"/>
          <ac:grpSpMkLst>
            <pc:docMk/>
            <pc:sldMk cId="3430531853" sldId="256"/>
            <ac:grpSpMk id="86" creationId="{6F4DBF5A-DE2F-4D19-BB7E-595B771668A2}"/>
          </ac:grpSpMkLst>
        </pc:grpChg>
        <pc:grpChg chg="mod">
          <ac:chgData name="前川 亮" userId="d7d429a203bb0ce1" providerId="LiveId" clId="{D8A1DAEB-E848-42A1-87A4-C194E87234A3}" dt="2018-08-19T16:59:38.821" v="3024" actId="1035"/>
          <ac:grpSpMkLst>
            <pc:docMk/>
            <pc:sldMk cId="3430531853" sldId="256"/>
            <ac:grpSpMk id="89" creationId="{362AA33F-B77F-47BE-809C-469AA62D6C0D}"/>
          </ac:grpSpMkLst>
        </pc:grpChg>
        <pc:grpChg chg="add del mod">
          <ac:chgData name="前川 亮" userId="d7d429a203bb0ce1" providerId="LiveId" clId="{D8A1DAEB-E848-42A1-87A4-C194E87234A3}" dt="2018-08-19T14:08:57.702" v="717" actId="165"/>
          <ac:grpSpMkLst>
            <pc:docMk/>
            <pc:sldMk cId="3430531853" sldId="256"/>
            <ac:grpSpMk id="148" creationId="{73A57B41-3CCF-41C8-A805-E0E8C1E626F9}"/>
          </ac:grpSpMkLst>
        </pc:grpChg>
        <pc:grpChg chg="mod topLvl">
          <ac:chgData name="前川 亮" userId="d7d429a203bb0ce1" providerId="LiveId" clId="{D8A1DAEB-E848-42A1-87A4-C194E87234A3}" dt="2018-08-19T14:25:23.864" v="1959" actId="1037"/>
          <ac:grpSpMkLst>
            <pc:docMk/>
            <pc:sldMk cId="3430531853" sldId="256"/>
            <ac:grpSpMk id="162" creationId="{B948CCC6-743B-4C24-8F28-02B2ADE72E2D}"/>
          </ac:grpSpMkLst>
        </pc:grpChg>
        <pc:grpChg chg="add mod topLvl">
          <ac:chgData name="前川 亮" userId="d7d429a203bb0ce1" providerId="LiveId" clId="{D8A1DAEB-E848-42A1-87A4-C194E87234A3}" dt="2018-08-19T16:51:21.168" v="2988" actId="164"/>
          <ac:grpSpMkLst>
            <pc:docMk/>
            <pc:sldMk cId="3430531853" sldId="256"/>
            <ac:grpSpMk id="165" creationId="{FDC6A09D-4521-43A6-B746-07D90AEF1C1E}"/>
          </ac:grpSpMkLst>
        </pc:grpChg>
        <pc:grpChg chg="add mod topLvl">
          <ac:chgData name="前川 亮" userId="d7d429a203bb0ce1" providerId="LiveId" clId="{D8A1DAEB-E848-42A1-87A4-C194E87234A3}" dt="2018-08-19T16:51:21.168" v="2988" actId="164"/>
          <ac:grpSpMkLst>
            <pc:docMk/>
            <pc:sldMk cId="3430531853" sldId="256"/>
            <ac:grpSpMk id="168" creationId="{C8703375-EC9B-44E7-A69D-D7A111A91B42}"/>
          </ac:grpSpMkLst>
        </pc:grpChg>
        <pc:grpChg chg="add mod topLvl">
          <ac:chgData name="前川 亮" userId="d7d429a203bb0ce1" providerId="LiveId" clId="{D8A1DAEB-E848-42A1-87A4-C194E87234A3}" dt="2018-08-19T16:51:21.168" v="2988" actId="164"/>
          <ac:grpSpMkLst>
            <pc:docMk/>
            <pc:sldMk cId="3430531853" sldId="256"/>
            <ac:grpSpMk id="171" creationId="{28DB74C3-061E-41D4-BB27-1E8E17977C4B}"/>
          </ac:grpSpMkLst>
        </pc:grp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2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3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4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5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6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7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8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9" creationId="{6348A212-464D-4317-8397-39DA0CD1E338}"/>
          </ac:graphicFrameMkLst>
        </pc:graphicFrameChg>
        <pc:graphicFrameChg chg="del">
          <ac:chgData name="前川 亮" userId="d7d429a203bb0ce1" providerId="LiveId" clId="{D8A1DAEB-E848-42A1-87A4-C194E87234A3}" dt="2018-08-19T13:59:27.729" v="657" actId="478"/>
          <ac:graphicFrameMkLst>
            <pc:docMk/>
            <pc:sldMk cId="3430531853" sldId="256"/>
            <ac:graphicFrameMk id="173" creationId="{55A3589F-3E16-4935-B0BB-297A58C92FFB}"/>
          </ac:graphicFrameMkLst>
        </pc:graphicFrameChg>
        <pc:graphicFrameChg chg="del mod">
          <ac:chgData name="前川 亮" userId="d7d429a203bb0ce1" providerId="LiveId" clId="{D8A1DAEB-E848-42A1-87A4-C194E87234A3}" dt="2018-08-19T13:59:18.939" v="651" actId="478"/>
          <ac:graphicFrameMkLst>
            <pc:docMk/>
            <pc:sldMk cId="3430531853" sldId="256"/>
            <ac:graphicFrameMk id="174" creationId="{3256323F-1A0F-46B0-A723-7133ABBDD5F8}"/>
          </ac:graphicFrameMkLst>
        </pc:graphicFrameChg>
        <pc:graphicFrameChg chg="del">
          <ac:chgData name="前川 亮" userId="d7d429a203bb0ce1" providerId="LiveId" clId="{D8A1DAEB-E848-42A1-87A4-C194E87234A3}" dt="2018-08-19T13:59:25.900" v="656" actId="478"/>
          <ac:graphicFrameMkLst>
            <pc:docMk/>
            <pc:sldMk cId="3430531853" sldId="256"/>
            <ac:graphicFrameMk id="175" creationId="{2428376F-B36B-4BA6-BF1F-05444F7E4226}"/>
          </ac:graphicFrameMkLst>
        </pc:graphicFrameChg>
        <pc:graphicFrameChg chg="del mod">
          <ac:chgData name="前川 亮" userId="d7d429a203bb0ce1" providerId="LiveId" clId="{D8A1DAEB-E848-42A1-87A4-C194E87234A3}" dt="2018-08-19T13:59:19.785" v="652" actId="478"/>
          <ac:graphicFrameMkLst>
            <pc:docMk/>
            <pc:sldMk cId="3430531853" sldId="256"/>
            <ac:graphicFrameMk id="176" creationId="{57B9858D-652B-4F2D-8AA8-A931ABBE1284}"/>
          </ac:graphicFrameMkLst>
        </pc:graphicFrameChg>
        <pc:graphicFrameChg chg="del mod">
          <ac:chgData name="前川 亮" userId="d7d429a203bb0ce1" providerId="LiveId" clId="{D8A1DAEB-E848-42A1-87A4-C194E87234A3}" dt="2018-08-19T13:59:18.107" v="650" actId="478"/>
          <ac:graphicFrameMkLst>
            <pc:docMk/>
            <pc:sldMk cId="3430531853" sldId="256"/>
            <ac:graphicFrameMk id="177" creationId="{6F10F922-1371-4696-8300-83CFFE242CDE}"/>
          </ac:graphicFrameMkLst>
        </pc:graphicFrameChg>
        <pc:graphicFrameChg chg="del">
          <ac:chgData name="前川 亮" userId="d7d429a203bb0ce1" providerId="LiveId" clId="{D8A1DAEB-E848-42A1-87A4-C194E87234A3}" dt="2018-08-19T13:59:22.986" v="655" actId="478"/>
          <ac:graphicFrameMkLst>
            <pc:docMk/>
            <pc:sldMk cId="3430531853" sldId="256"/>
            <ac:graphicFrameMk id="178" creationId="{6DC7FECE-0715-494F-B91E-C7C69B1FFF5B}"/>
          </ac:graphicFrameMkLst>
        </pc:graphicFrameChg>
        <pc:graphicFrameChg chg="del mod">
          <ac:chgData name="前川 亮" userId="d7d429a203bb0ce1" providerId="LiveId" clId="{D8A1DAEB-E848-42A1-87A4-C194E87234A3}" dt="2018-08-19T13:59:20.561" v="653" actId="478"/>
          <ac:graphicFrameMkLst>
            <pc:docMk/>
            <pc:sldMk cId="3430531853" sldId="256"/>
            <ac:graphicFrameMk id="179" creationId="{D68ED177-ECD8-42E1-BD04-A2C068DFF7D6}"/>
          </ac:graphicFrameMkLst>
        </pc:graphicFrameChg>
        <pc:graphicFrameChg chg="del">
          <ac:chgData name="前川 亮" userId="d7d429a203bb0ce1" providerId="LiveId" clId="{D8A1DAEB-E848-42A1-87A4-C194E87234A3}" dt="2018-08-19T13:59:21.315" v="654" actId="478"/>
          <ac:graphicFrameMkLst>
            <pc:docMk/>
            <pc:sldMk cId="3430531853" sldId="256"/>
            <ac:graphicFrameMk id="180" creationId="{6DCFA0FF-38A1-4269-85EB-B21C5163BE8B}"/>
          </ac:graphicFrameMkLst>
        </pc:graphicFrameChg>
        <pc:graphicFrameChg chg="mod">
          <ac:chgData name="前川 亮" userId="d7d429a203bb0ce1" providerId="LiveId" clId="{D8A1DAEB-E848-42A1-87A4-C194E87234A3}" dt="2018-08-20T04:45:42.278" v="5675"/>
          <ac:graphicFrameMkLst>
            <pc:docMk/>
            <pc:sldMk cId="3430531853" sldId="256"/>
            <ac:graphicFrameMk id="183" creationId="{BDCAD3C1-BACC-482D-91DF-22C9CF82E753}"/>
          </ac:graphicFrameMkLst>
        </pc:graphicFrameChg>
        <pc:picChg chg="mod">
          <ac:chgData name="前川 亮" userId="d7d429a203bb0ce1" providerId="LiveId" clId="{D8A1DAEB-E848-42A1-87A4-C194E87234A3}" dt="2018-08-19T16:44:02.412" v="2919" actId="1035"/>
          <ac:picMkLst>
            <pc:docMk/>
            <pc:sldMk cId="3430531853" sldId="256"/>
            <ac:picMk id="6" creationId="{0CEB9676-E3B7-4B67-83DD-440D0E806BD9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01" creationId="{A32B0230-FD13-4490-86B3-D69A186781C6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02" creationId="{B8CE5968-8E47-440A-A37F-BFCD3190696C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03" creationId="{CB5335C3-7D6E-4908-A8E7-F51E2550A1FF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14" creationId="{8FB0EDD1-E936-4D17-A557-2118CE978AFD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26" creationId="{8CF2F117-6D6F-43E8-A784-F1CABEE62B52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28" creationId="{F4DB7AF4-D41B-4E4A-BF80-E7351DD86394}"/>
          </ac:picMkLst>
        </pc:picChg>
        <pc:picChg chg="add del mod">
          <ac:chgData name="前川 亮" userId="d7d429a203bb0ce1" providerId="LiveId" clId="{D8A1DAEB-E848-42A1-87A4-C194E87234A3}" dt="2018-08-19T17:20:54.825" v="3220" actId="478"/>
          <ac:picMkLst>
            <pc:docMk/>
            <pc:sldMk cId="3430531853" sldId="256"/>
            <ac:picMk id="129" creationId="{8CB2DE66-A0BB-41E6-BAC8-3ABD9FC417E9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30" creationId="{75DE386A-D37C-41D7-B057-0743B1887688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31" creationId="{D307B42E-6B46-4200-871C-D57108F3529B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32" creationId="{47295BEE-1F81-4601-B9C4-E4ABA4676503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33" creationId="{E5D31196-FD87-482C-A38E-2724A70D1799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34" creationId="{AD52AE1F-E2F0-4372-A488-1D6C60286474}"/>
          </ac:picMkLst>
        </pc:picChg>
        <pc:picChg chg="add mod">
          <ac:chgData name="前川 亮" userId="d7d429a203bb0ce1" providerId="LiveId" clId="{D8A1DAEB-E848-42A1-87A4-C194E87234A3}" dt="2018-08-19T17:44:15.137" v="4565" actId="1076"/>
          <ac:picMkLst>
            <pc:docMk/>
            <pc:sldMk cId="3430531853" sldId="256"/>
            <ac:picMk id="142" creationId="{0F4414CC-7C6D-4A77-9D09-8BF8F99DBCFC}"/>
          </ac:picMkLst>
        </pc:picChg>
        <pc:picChg chg="add del mod">
          <ac:chgData name="前川 亮" userId="d7d429a203bb0ce1" providerId="LiveId" clId="{D8A1DAEB-E848-42A1-87A4-C194E87234A3}" dt="2018-08-19T17:28:26.154" v="3798" actId="478"/>
          <ac:picMkLst>
            <pc:docMk/>
            <pc:sldMk cId="3430531853" sldId="256"/>
            <ac:picMk id="143" creationId="{0B6BF9A9-92E1-467C-BBE3-56C159C4B992}"/>
          </ac:picMkLst>
        </pc:picChg>
        <pc:picChg chg="add mod">
          <ac:chgData name="前川 亮" userId="d7d429a203bb0ce1" providerId="LiveId" clId="{D8A1DAEB-E848-42A1-87A4-C194E87234A3}" dt="2018-08-19T16:43:46.141" v="2904" actId="164"/>
          <ac:picMkLst>
            <pc:docMk/>
            <pc:sldMk cId="3430531853" sldId="256"/>
            <ac:picMk id="208" creationId="{26C3A667-87B6-4FA0-B07C-54BD107CAAE3}"/>
          </ac:picMkLst>
        </pc:picChg>
        <pc:cxnChg chg="add mod">
          <ac:chgData name="前川 亮" userId="d7d429a203bb0ce1" providerId="LiveId" clId="{D8A1DAEB-E848-42A1-87A4-C194E87234A3}" dt="2018-08-19T17:29:03.423" v="3827" actId="692"/>
          <ac:cxnSpMkLst>
            <pc:docMk/>
            <pc:sldMk cId="3430531853" sldId="256"/>
            <ac:cxnSpMk id="11" creationId="{90F07399-5FBA-4C78-94D7-1C992D20B6F5}"/>
          </ac:cxnSpMkLst>
        </pc:cxnChg>
        <pc:cxnChg chg="add mod">
          <ac:chgData name="前川 亮" userId="d7d429a203bb0ce1" providerId="LiveId" clId="{D8A1DAEB-E848-42A1-87A4-C194E87234A3}" dt="2018-08-19T14:25:27.126" v="1960" actId="164"/>
          <ac:cxnSpMkLst>
            <pc:docMk/>
            <pc:sldMk cId="3430531853" sldId="256"/>
            <ac:cxnSpMk id="15" creationId="{F87079E6-50AA-4E47-B6E6-E853796C0B18}"/>
          </ac:cxnSpMkLst>
        </pc:cxnChg>
        <pc:cxnChg chg="add mod">
          <ac:chgData name="前川 亮" userId="d7d429a203bb0ce1" providerId="LiveId" clId="{D8A1DAEB-E848-42A1-87A4-C194E87234A3}" dt="2018-08-19T14:25:27.126" v="1960" actId="164"/>
          <ac:cxnSpMkLst>
            <pc:docMk/>
            <pc:sldMk cId="3430531853" sldId="256"/>
            <ac:cxnSpMk id="17" creationId="{B349B265-FF47-40B8-B56F-3A04A8AF40EB}"/>
          </ac:cxnSpMkLst>
        </pc:cxnChg>
        <pc:cxnChg chg="add mod">
          <ac:chgData name="前川 亮" userId="d7d429a203bb0ce1" providerId="LiveId" clId="{D8A1DAEB-E848-42A1-87A4-C194E87234A3}" dt="2018-08-19T17:28:52.250" v="3825" actId="692"/>
          <ac:cxnSpMkLst>
            <pc:docMk/>
            <pc:sldMk cId="3430531853" sldId="256"/>
            <ac:cxnSpMk id="25" creationId="{229AC898-28AC-43AE-AD5B-5A3F9ADED234}"/>
          </ac:cxnSpMkLst>
        </pc:cxnChg>
        <pc:cxnChg chg="add del mod">
          <ac:chgData name="前川 亮" userId="d7d429a203bb0ce1" providerId="LiveId" clId="{D8A1DAEB-E848-42A1-87A4-C194E87234A3}" dt="2018-08-19T14:20:32.770" v="1704" actId="478"/>
          <ac:cxnSpMkLst>
            <pc:docMk/>
            <pc:sldMk cId="3430531853" sldId="256"/>
            <ac:cxnSpMk id="114" creationId="{84CF0D23-550E-4375-8EEB-EDC4C46973B8}"/>
          </ac:cxnSpMkLst>
        </pc:cxnChg>
        <pc:cxnChg chg="add mod">
          <ac:chgData name="前川 亮" userId="d7d429a203bb0ce1" providerId="LiveId" clId="{D8A1DAEB-E848-42A1-87A4-C194E87234A3}" dt="2018-08-19T14:26:23.376" v="1969" actId="1037"/>
          <ac:cxnSpMkLst>
            <pc:docMk/>
            <pc:sldMk cId="3430531853" sldId="256"/>
            <ac:cxnSpMk id="123" creationId="{8C9B895D-F482-462A-8E4B-FE9EB85051BF}"/>
          </ac:cxnSpMkLst>
        </pc:cxnChg>
        <pc:cxnChg chg="add mod">
          <ac:chgData name="前川 亮" userId="d7d429a203bb0ce1" providerId="LiveId" clId="{D8A1DAEB-E848-42A1-87A4-C194E87234A3}" dt="2018-08-19T14:26:26.488" v="1970" actId="1037"/>
          <ac:cxnSpMkLst>
            <pc:docMk/>
            <pc:sldMk cId="3430531853" sldId="256"/>
            <ac:cxnSpMk id="124" creationId="{3FF6E9E1-433F-45C0-9557-D4D638462EA8}"/>
          </ac:cxnSpMkLst>
        </pc:cxnChg>
        <pc:cxnChg chg="add mod">
          <ac:chgData name="前川 亮" userId="d7d429a203bb0ce1" providerId="LiveId" clId="{D8A1DAEB-E848-42A1-87A4-C194E87234A3}" dt="2018-08-19T14:26:28.271" v="1971" actId="1037"/>
          <ac:cxnSpMkLst>
            <pc:docMk/>
            <pc:sldMk cId="3430531853" sldId="256"/>
            <ac:cxnSpMk id="125" creationId="{DDA5C059-BDDD-4CAC-A997-2C3184E56876}"/>
          </ac:cxnSpMkLst>
        </pc:cxnChg>
        <pc:cxnChg chg="add del mod">
          <ac:chgData name="前川 亮" userId="d7d429a203bb0ce1" providerId="LiveId" clId="{D8A1DAEB-E848-42A1-87A4-C194E87234A3}" dt="2018-08-19T14:22:17.884" v="1857" actId="478"/>
          <ac:cxnSpMkLst>
            <pc:docMk/>
            <pc:sldMk cId="3430531853" sldId="256"/>
            <ac:cxnSpMk id="126" creationId="{D19C7D58-39EC-47C5-957F-0DEB1ED7240E}"/>
          </ac:cxnSpMkLst>
        </pc:cxnChg>
        <pc:cxnChg chg="add mod">
          <ac:chgData name="前川 亮" userId="d7d429a203bb0ce1" providerId="LiveId" clId="{D8A1DAEB-E848-42A1-87A4-C194E87234A3}" dt="2018-08-19T14:25:27.126" v="1960" actId="164"/>
          <ac:cxnSpMkLst>
            <pc:docMk/>
            <pc:sldMk cId="3430531853" sldId="256"/>
            <ac:cxnSpMk id="127" creationId="{F23C91D5-03C3-4B57-9209-33579231D0DD}"/>
          </ac:cxnSpMkLst>
        </pc:cxnChg>
        <pc:cxnChg chg="add del mod">
          <ac:chgData name="前川 亮" userId="d7d429a203bb0ce1" providerId="LiveId" clId="{D8A1DAEB-E848-42A1-87A4-C194E87234A3}" dt="2018-08-19T14:24:40.404" v="1915" actId="478"/>
          <ac:cxnSpMkLst>
            <pc:docMk/>
            <pc:sldMk cId="3430531853" sldId="256"/>
            <ac:cxnSpMk id="128" creationId="{6B8E2F97-AB96-456B-9CFF-9F3BCA7C644A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32" creationId="{8154AA3B-FD3F-4DC0-8F25-9625F75F242D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33" creationId="{AEBD109E-AB22-40CC-9742-F32374A2011F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34" creationId="{0A871169-A488-4BFF-813B-7901628D4C69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35" creationId="{E5443EDF-6BA1-4EAC-BC40-2C7AEA5CBAFC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36" creationId="{8E07DBC9-D859-4BB3-84AA-575380F097BC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45" creationId="{E6253744-80F0-4BFB-940B-C3AE3D5B0F21}"/>
          </ac:cxnSpMkLst>
        </pc:cxnChg>
        <pc:cxnChg chg="mod topLvl">
          <ac:chgData name="前川 亮" userId="d7d429a203bb0ce1" providerId="LiveId" clId="{D8A1DAEB-E848-42A1-87A4-C194E87234A3}" dt="2018-08-19T14:11:08.597" v="834" actId="164"/>
          <ac:cxnSpMkLst>
            <pc:docMk/>
            <pc:sldMk cId="3430531853" sldId="256"/>
            <ac:cxnSpMk id="161" creationId="{54C45CE9-7D57-4C0C-8F9E-0CAB74E8DBE4}"/>
          </ac:cxnSpMkLst>
        </pc:cxnChg>
        <pc:cxnChg chg="mod">
          <ac:chgData name="前川 亮" userId="d7d429a203bb0ce1" providerId="LiveId" clId="{D8A1DAEB-E848-42A1-87A4-C194E87234A3}" dt="2018-08-19T14:09:48.431" v="798" actId="692"/>
          <ac:cxnSpMkLst>
            <pc:docMk/>
            <pc:sldMk cId="3430531853" sldId="256"/>
            <ac:cxnSpMk id="163" creationId="{DC884361-E1E3-4EDA-83A8-2D6D614F20E0}"/>
          </ac:cxnSpMkLst>
        </pc:cxnChg>
        <pc:cxnChg chg="mod">
          <ac:chgData name="前川 亮" userId="d7d429a203bb0ce1" providerId="LiveId" clId="{D8A1DAEB-E848-42A1-87A4-C194E87234A3}" dt="2018-08-19T14:09:48.431" v="798" actId="692"/>
          <ac:cxnSpMkLst>
            <pc:docMk/>
            <pc:sldMk cId="3430531853" sldId="256"/>
            <ac:cxnSpMk id="164" creationId="{DC587A75-C004-41BF-AFF6-98103F0D1228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81" creationId="{203320AA-C4D2-40DC-A5EB-7A9D3FB728F4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82" creationId="{3F222688-8DDE-4BBC-B479-F90F9BCEAB81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85" creationId="{9A3DD4B7-26A2-46A9-A8C4-66EC92765F76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0" creationId="{25CEB454-E2A9-4B40-96D1-F80A86B4AB5E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3" creationId="{EFA352AD-78A7-47DB-826B-23D72A978C73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4" creationId="{1982BA63-7B08-4CDC-BFBD-34DACA972D25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6" creationId="{8BB685A6-FDD6-4411-8226-DDE5F1E6EDF1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7" creationId="{65B1EA8B-0EEE-4310-91EB-A23B2E32C3EA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8" creationId="{F704516E-FCCB-4767-89E0-CEBA739564FD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9" creationId="{378CDE4F-AD24-4D3A-94AF-A314D0408D32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200" creationId="{3385EC99-38C6-4492-9D25-B844E7AF8DF4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205" creationId="{7B27A2AA-2D52-4858-9EA5-2C20E9F01144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206" creationId="{47D85925-FF5B-484A-BA4D-8C535046223F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207" creationId="{1E461B3A-CE48-4FF4-B5B7-1937FF06FEEB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213" creationId="{D538E748-3317-4078-920C-3E0D066248DB}"/>
          </ac:cxnSpMkLst>
        </pc:cxnChg>
      </pc:sldChg>
    </pc:docChg>
  </pc:docChgLst>
  <pc:docChgLst>
    <pc:chgData name="前川 亮" userId="d7d429a203bb0ce1" providerId="LiveId" clId="{080BC874-122E-427C-BD9C-3DF042D3EAD3}"/>
    <pc:docChg chg="undo custSel modSld">
      <pc:chgData name="前川 亮" userId="d7d429a203bb0ce1" providerId="LiveId" clId="{080BC874-122E-427C-BD9C-3DF042D3EAD3}" dt="2018-09-18T16:38:34.692" v="230" actId="478"/>
      <pc:docMkLst>
        <pc:docMk/>
      </pc:docMkLst>
      <pc:sldChg chg="addSp delSp modSp">
        <pc:chgData name="前川 亮" userId="d7d429a203bb0ce1" providerId="LiveId" clId="{080BC874-122E-427C-BD9C-3DF042D3EAD3}" dt="2018-09-18T16:38:34.692" v="230" actId="478"/>
        <pc:sldMkLst>
          <pc:docMk/>
          <pc:sldMk cId="3430531853" sldId="256"/>
        </pc:sldMkLst>
        <pc:spChg chg="mod">
          <ac:chgData name="前川 亮" userId="d7d429a203bb0ce1" providerId="LiveId" clId="{080BC874-122E-427C-BD9C-3DF042D3EAD3}" dt="2018-09-12T07:05:11.737" v="116" actId="6549"/>
          <ac:spMkLst>
            <pc:docMk/>
            <pc:sldMk cId="3430531853" sldId="256"/>
            <ac:spMk id="5" creationId="{34FB7F21-6038-419F-9F21-85DB1FB00EA8}"/>
          </ac:spMkLst>
        </pc:spChg>
        <pc:spChg chg="add del mod">
          <ac:chgData name="前川 亮" userId="d7d429a203bb0ce1" providerId="LiveId" clId="{080BC874-122E-427C-BD9C-3DF042D3EAD3}" dt="2018-09-18T16:38:34.692" v="230" actId="478"/>
          <ac:spMkLst>
            <pc:docMk/>
            <pc:sldMk cId="3430531853" sldId="256"/>
            <ac:spMk id="8" creationId="{CE5BF676-191A-44F2-A116-C18E252E3F94}"/>
          </ac:spMkLst>
        </pc:spChg>
        <pc:spChg chg="mod">
          <ac:chgData name="前川 亮" userId="d7d429a203bb0ce1" providerId="LiveId" clId="{080BC874-122E-427C-BD9C-3DF042D3EAD3}" dt="2018-09-12T07:06:20.430" v="144" actId="20577"/>
          <ac:spMkLst>
            <pc:docMk/>
            <pc:sldMk cId="3430531853" sldId="256"/>
            <ac:spMk id="220" creationId="{3D0F3F0C-7C51-4C16-BEA3-08436520C15C}"/>
          </ac:spMkLst>
        </pc:spChg>
        <pc:spChg chg="mod">
          <ac:chgData name="前川 亮" userId="d7d429a203bb0ce1" providerId="LiveId" clId="{080BC874-122E-427C-BD9C-3DF042D3EAD3}" dt="2018-09-18T16:11:48.915" v="146" actId="20577"/>
          <ac:spMkLst>
            <pc:docMk/>
            <pc:sldMk cId="3430531853" sldId="256"/>
            <ac:spMk id="256" creationId="{97802D73-6506-4C90-BD76-1AD21CEDB50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022" y="7011132"/>
            <a:ext cx="25704245" cy="14914762"/>
          </a:xfrm>
        </p:spPr>
        <p:txBody>
          <a:bodyPr anchor="b"/>
          <a:lstStyle>
            <a:lvl1pPr algn="ctr">
              <a:defRPr sz="1984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0036" y="22501064"/>
            <a:ext cx="22680216" cy="10343147"/>
          </a:xfrm>
        </p:spPr>
        <p:txBody>
          <a:bodyPr/>
          <a:lstStyle>
            <a:lvl1pPr marL="0" indent="0" algn="ctr">
              <a:buNone/>
              <a:defRPr sz="7937"/>
            </a:lvl1pPr>
            <a:lvl2pPr marL="1512006" indent="0" algn="ctr">
              <a:buNone/>
              <a:defRPr sz="6614"/>
            </a:lvl2pPr>
            <a:lvl3pPr marL="3024012" indent="0" algn="ctr">
              <a:buNone/>
              <a:defRPr sz="5953"/>
            </a:lvl3pPr>
            <a:lvl4pPr marL="4536018" indent="0" algn="ctr">
              <a:buNone/>
              <a:defRPr sz="5291"/>
            </a:lvl4pPr>
            <a:lvl5pPr marL="6048024" indent="0" algn="ctr">
              <a:buNone/>
              <a:defRPr sz="5291"/>
            </a:lvl5pPr>
            <a:lvl6pPr marL="7560031" indent="0" algn="ctr">
              <a:buNone/>
              <a:defRPr sz="5291"/>
            </a:lvl6pPr>
            <a:lvl7pPr marL="9072037" indent="0" algn="ctr">
              <a:buNone/>
              <a:defRPr sz="5291"/>
            </a:lvl7pPr>
            <a:lvl8pPr marL="10584043" indent="0" algn="ctr">
              <a:buNone/>
              <a:defRPr sz="5291"/>
            </a:lvl8pPr>
            <a:lvl9pPr marL="12096049" indent="0" algn="ctr">
              <a:buNone/>
              <a:defRPr sz="5291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46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609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40708" y="2280848"/>
            <a:ext cx="6520562" cy="3630515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9021" y="2280848"/>
            <a:ext cx="19183683" cy="3630515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54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025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272" y="10680331"/>
            <a:ext cx="26082248" cy="17820361"/>
          </a:xfrm>
        </p:spPr>
        <p:txBody>
          <a:bodyPr anchor="b"/>
          <a:lstStyle>
            <a:lvl1pPr>
              <a:defRPr sz="1984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272" y="28669280"/>
            <a:ext cx="26082248" cy="9371307"/>
          </a:xfrm>
        </p:spPr>
        <p:txBody>
          <a:bodyPr/>
          <a:lstStyle>
            <a:lvl1pPr marL="0" indent="0">
              <a:buNone/>
              <a:defRPr sz="7937">
                <a:solidFill>
                  <a:schemeClr val="tx1"/>
                </a:solidFill>
              </a:defRPr>
            </a:lvl1pPr>
            <a:lvl2pPr marL="1512006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2pPr>
            <a:lvl3pPr marL="3024012" indent="0">
              <a:buNone/>
              <a:defRPr sz="5953">
                <a:solidFill>
                  <a:schemeClr val="tx1">
                    <a:tint val="75000"/>
                  </a:schemeClr>
                </a:solidFill>
              </a:defRPr>
            </a:lvl3pPr>
            <a:lvl4pPr marL="4536018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8024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60031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2037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404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604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24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9020" y="11404240"/>
            <a:ext cx="12852122" cy="2718176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09146" y="11404240"/>
            <a:ext cx="12852122" cy="2718176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47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280857"/>
            <a:ext cx="26082248" cy="828047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962" y="10501820"/>
            <a:ext cx="12793057" cy="5146780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962" y="15648601"/>
            <a:ext cx="12793057" cy="2301673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09148" y="10501820"/>
            <a:ext cx="12856061" cy="5146780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09148" y="15648601"/>
            <a:ext cx="12856061" cy="2301673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38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45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571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6018"/>
            <a:ext cx="9753280" cy="9996064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061" y="6168216"/>
            <a:ext cx="15309146" cy="30444362"/>
          </a:xfrm>
        </p:spPr>
        <p:txBody>
          <a:bodyPr/>
          <a:lstStyle>
            <a:lvl1pPr>
              <a:defRPr sz="10583"/>
            </a:lvl1pPr>
            <a:lvl2pPr>
              <a:defRPr sz="9260"/>
            </a:lvl2pPr>
            <a:lvl3pPr>
              <a:defRPr sz="7937"/>
            </a:lvl3pPr>
            <a:lvl4pPr>
              <a:defRPr sz="6614"/>
            </a:lvl4pPr>
            <a:lvl5pPr>
              <a:defRPr sz="6614"/>
            </a:lvl5pPr>
            <a:lvl6pPr>
              <a:defRPr sz="6614"/>
            </a:lvl6pPr>
            <a:lvl7pPr>
              <a:defRPr sz="6614"/>
            </a:lvl7pPr>
            <a:lvl8pPr>
              <a:defRPr sz="6614"/>
            </a:lvl8pPr>
            <a:lvl9pPr>
              <a:defRPr sz="6614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52082"/>
            <a:ext cx="9753280" cy="23810073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27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6018"/>
            <a:ext cx="9753280" cy="9996064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56061" y="6168216"/>
            <a:ext cx="15309146" cy="30444362"/>
          </a:xfrm>
        </p:spPr>
        <p:txBody>
          <a:bodyPr anchor="t"/>
          <a:lstStyle>
            <a:lvl1pPr marL="0" indent="0">
              <a:buNone/>
              <a:defRPr sz="10583"/>
            </a:lvl1pPr>
            <a:lvl2pPr marL="1512006" indent="0">
              <a:buNone/>
              <a:defRPr sz="9260"/>
            </a:lvl2pPr>
            <a:lvl3pPr marL="3024012" indent="0">
              <a:buNone/>
              <a:defRPr sz="7937"/>
            </a:lvl3pPr>
            <a:lvl4pPr marL="4536018" indent="0">
              <a:buNone/>
              <a:defRPr sz="6614"/>
            </a:lvl4pPr>
            <a:lvl5pPr marL="6048024" indent="0">
              <a:buNone/>
              <a:defRPr sz="6614"/>
            </a:lvl5pPr>
            <a:lvl6pPr marL="7560031" indent="0">
              <a:buNone/>
              <a:defRPr sz="6614"/>
            </a:lvl6pPr>
            <a:lvl7pPr marL="9072037" indent="0">
              <a:buNone/>
              <a:defRPr sz="6614"/>
            </a:lvl7pPr>
            <a:lvl8pPr marL="10584043" indent="0">
              <a:buNone/>
              <a:defRPr sz="6614"/>
            </a:lvl8pPr>
            <a:lvl9pPr marL="12096049" indent="0">
              <a:buNone/>
              <a:defRPr sz="6614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52082"/>
            <a:ext cx="9753280" cy="23810073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71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4000">
              <a:schemeClr val="accent1">
                <a:lumMod val="5000"/>
                <a:lumOff val="95000"/>
              </a:schemeClr>
            </a:gs>
            <a:gs pos="2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9020" y="2280857"/>
            <a:ext cx="26082248" cy="8280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020" y="11404240"/>
            <a:ext cx="26082248" cy="27181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9020" y="39706598"/>
            <a:ext cx="6804065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0BEB-576F-4917-B6C7-64E081EA172A}" type="datetimeFigureOut">
              <a:rPr kumimoji="1" lang="ja-JP" altLang="en-US" smtClean="0"/>
              <a:t>2018/9/21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7096" y="39706598"/>
            <a:ext cx="10206097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7203" y="39706598"/>
            <a:ext cx="6804065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24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024012" rtl="0" eaLnBrk="1" latinLnBrk="0" hangingPunct="1">
        <a:lnSpc>
          <a:spcPct val="90000"/>
        </a:lnSpc>
        <a:spcBef>
          <a:spcPct val="0"/>
        </a:spcBef>
        <a:buNone/>
        <a:defRPr kumimoji="1" sz="145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003" indent="-756003" algn="l" defTabSz="3024012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kumimoji="1" sz="9260" kern="1200">
          <a:solidFill>
            <a:schemeClr val="tx1"/>
          </a:solidFill>
          <a:latin typeface="+mn-lt"/>
          <a:ea typeface="+mn-ea"/>
          <a:cs typeface="+mn-cs"/>
        </a:defRPr>
      </a:lvl1pPr>
      <a:lvl2pPr marL="2268009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7937" kern="1200">
          <a:solidFill>
            <a:schemeClr val="tx1"/>
          </a:solidFill>
          <a:latin typeface="+mn-lt"/>
          <a:ea typeface="+mn-ea"/>
          <a:cs typeface="+mn-cs"/>
        </a:defRPr>
      </a:lvl2pPr>
      <a:lvl3pPr marL="3780015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6614" kern="1200">
          <a:solidFill>
            <a:schemeClr val="tx1"/>
          </a:solidFill>
          <a:latin typeface="+mn-lt"/>
          <a:ea typeface="+mn-ea"/>
          <a:cs typeface="+mn-cs"/>
        </a:defRPr>
      </a:lvl3pPr>
      <a:lvl4pPr marL="5292021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804028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8316034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828040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1340046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852052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1pPr>
      <a:lvl2pPr marL="1512006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2pPr>
      <a:lvl3pPr marL="3024012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3pPr>
      <a:lvl4pPr marL="4536018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048024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7560031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072037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0584043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096049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chemeClr val="bg1"/>
            </a:gs>
            <a:gs pos="82000">
              <a:schemeClr val="bg1"/>
            </a:gs>
            <a:gs pos="66000">
              <a:schemeClr val="accent1">
                <a:lumMod val="0"/>
                <a:lumOff val="100000"/>
              </a:schemeClr>
            </a:gs>
            <a:gs pos="100000">
              <a:srgbClr val="D9F5FF">
                <a:alpha val="36078"/>
              </a:srgbClr>
            </a:gs>
            <a:gs pos="33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337FCC-AF44-463F-912E-B35C00E3304D}"/>
              </a:ext>
            </a:extLst>
          </p:cNvPr>
          <p:cNvSpPr/>
          <p:nvPr/>
        </p:nvSpPr>
        <p:spPr>
          <a:xfrm>
            <a:off x="555064" y="5594317"/>
            <a:ext cx="3370834" cy="33532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CEB9676-E3B7-4B67-83DD-440D0E806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" r="-3343" b="-8110"/>
          <a:stretch/>
        </p:blipFill>
        <p:spPr>
          <a:xfrm>
            <a:off x="24616609" y="5101392"/>
            <a:ext cx="5379663" cy="100136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07EA542-165A-408C-AFD9-D781B5023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23" b="60305"/>
          <a:stretch/>
        </p:blipFill>
        <p:spPr>
          <a:xfrm>
            <a:off x="0" y="-47807"/>
            <a:ext cx="30240288" cy="5118685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34FB7F21-6038-419F-9F21-85DB1FB00EA8}"/>
              </a:ext>
            </a:extLst>
          </p:cNvPr>
          <p:cNvSpPr txBox="1">
            <a:spLocks/>
          </p:cNvSpPr>
          <p:nvPr/>
        </p:nvSpPr>
        <p:spPr>
          <a:xfrm>
            <a:off x="-1" y="7404"/>
            <a:ext cx="30240289" cy="520504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302401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984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  <a:latin typeface="+mn-lt"/>
              </a:rPr>
              <a:t>　</a:t>
            </a:r>
            <a:br>
              <a:rPr lang="en-US" altLang="ja-JP" sz="16500" b="1" dirty="0">
                <a:solidFill>
                  <a:schemeClr val="bg1"/>
                </a:solidFill>
                <a:latin typeface="+mn-lt"/>
              </a:rPr>
            </a:br>
            <a:r>
              <a:rPr lang="ja-JP" altLang="en-US" sz="4000" b="1" dirty="0">
                <a:solidFill>
                  <a:schemeClr val="bg1"/>
                </a:solidFill>
                <a:latin typeface="+mn-lt"/>
              </a:rPr>
              <a:t>　</a:t>
            </a:r>
            <a:endParaRPr lang="en-US" altLang="ja-JP" sz="4400" b="1" dirty="0">
              <a:solidFill>
                <a:schemeClr val="bg1"/>
              </a:solidFill>
              <a:latin typeface="+mn-lt"/>
            </a:endParaRPr>
          </a:p>
          <a:p>
            <a:r>
              <a:rPr lang="ja-JP" altLang="en-US" sz="10400" b="1" dirty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瞬目の模倣が他者の印象に与える影響</a:t>
            </a:r>
            <a:br>
              <a:rPr lang="en-US" altLang="ja-JP" b="1" dirty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lang="ja-JP" altLang="en-US" sz="2400" b="1" dirty="0">
                <a:solidFill>
                  <a:schemeClr val="bg1"/>
                </a:solidFill>
                <a:latin typeface="+mn-lt"/>
              </a:rPr>
              <a:t>　</a:t>
            </a:r>
            <a:br>
              <a:rPr lang="en-US" altLang="ja-JP" b="1" dirty="0">
                <a:solidFill>
                  <a:schemeClr val="bg1"/>
                </a:solidFill>
                <a:latin typeface="+mn-lt"/>
              </a:rPr>
            </a:b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Effect of eye-blink mimicry on impression</a:t>
            </a:r>
            <a:b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3600" b="1" dirty="0">
                <a:solidFill>
                  <a:schemeClr val="bg1"/>
                </a:solidFill>
              </a:rPr>
              <a:t>追手門学院大学　   　　前川 亮 ・ 乾 敏郎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en-US" altLang="ja-JP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Otemon Gakuin University   Toru Maekawa, Toshio Inui</a:t>
            </a:r>
            <a:endParaRPr lang="ja-JP" altLang="en-US" sz="6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30A6EE4-DCFC-43BC-9A45-92486AB99A53}"/>
              </a:ext>
            </a:extLst>
          </p:cNvPr>
          <p:cNvSpPr/>
          <p:nvPr/>
        </p:nvSpPr>
        <p:spPr>
          <a:xfrm>
            <a:off x="555064" y="5147877"/>
            <a:ext cx="2582780" cy="136805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 dirty="0">
                <a:solidFill>
                  <a:schemeClr val="tx1"/>
                </a:solidFill>
              </a:rPr>
              <a:t>目的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9D05163B-A1C9-4235-8F0F-F1C61FBE4171}"/>
              </a:ext>
            </a:extLst>
          </p:cNvPr>
          <p:cNvSpPr/>
          <p:nvPr/>
        </p:nvSpPr>
        <p:spPr>
          <a:xfrm>
            <a:off x="1060773" y="13009392"/>
            <a:ext cx="1828800" cy="1165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参加者</a:t>
            </a: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3D398386-FE23-4843-9647-D27A55EB4055}"/>
              </a:ext>
            </a:extLst>
          </p:cNvPr>
          <p:cNvSpPr/>
          <p:nvPr/>
        </p:nvSpPr>
        <p:spPr>
          <a:xfrm>
            <a:off x="1060773" y="16845672"/>
            <a:ext cx="1828800" cy="1165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刺激</a:t>
            </a: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280523C6-BCD0-4C01-BEDB-FEE17F810FC0}"/>
              </a:ext>
            </a:extLst>
          </p:cNvPr>
          <p:cNvSpPr/>
          <p:nvPr/>
        </p:nvSpPr>
        <p:spPr>
          <a:xfrm>
            <a:off x="15782259" y="20825562"/>
            <a:ext cx="2340763" cy="1165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言語流暢性課題</a:t>
            </a: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A14F8B66-E7EE-4B40-9AF6-D14A2E984F94}"/>
              </a:ext>
            </a:extLst>
          </p:cNvPr>
          <p:cNvSpPr/>
          <p:nvPr/>
        </p:nvSpPr>
        <p:spPr>
          <a:xfrm>
            <a:off x="15777257" y="13009392"/>
            <a:ext cx="1828800" cy="1165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方法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160086-A586-4D8B-9A3E-B7CD09E2514F}"/>
              </a:ext>
            </a:extLst>
          </p:cNvPr>
          <p:cNvGrpSpPr/>
          <p:nvPr/>
        </p:nvGrpSpPr>
        <p:grpSpPr>
          <a:xfrm>
            <a:off x="555064" y="11678794"/>
            <a:ext cx="3370834" cy="1358889"/>
            <a:chOff x="462096" y="8347708"/>
            <a:chExt cx="3370834" cy="1368052"/>
          </a:xfrm>
        </p:grpSpPr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495B43C1-F1D9-4F7F-B3C2-DEA1BC192C8A}"/>
                </a:ext>
              </a:extLst>
            </p:cNvPr>
            <p:cNvSpPr/>
            <p:nvPr/>
          </p:nvSpPr>
          <p:spPr>
            <a:xfrm>
              <a:off x="462096" y="8810511"/>
              <a:ext cx="3370834" cy="33532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023C9983-3921-4BC1-B8F6-257F26B51F79}"/>
                </a:ext>
              </a:extLst>
            </p:cNvPr>
            <p:cNvSpPr/>
            <p:nvPr/>
          </p:nvSpPr>
          <p:spPr>
            <a:xfrm>
              <a:off x="462096" y="8347708"/>
              <a:ext cx="2582780" cy="13680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5400" b="1" dirty="0">
                  <a:solidFill>
                    <a:schemeClr val="tx1"/>
                  </a:solidFill>
                </a:rPr>
                <a:t>方法</a:t>
              </a:r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6F4DBF5A-DE2F-4D19-BB7E-595B771668A2}"/>
              </a:ext>
            </a:extLst>
          </p:cNvPr>
          <p:cNvGrpSpPr/>
          <p:nvPr/>
        </p:nvGrpSpPr>
        <p:grpSpPr>
          <a:xfrm>
            <a:off x="555064" y="22445844"/>
            <a:ext cx="3370834" cy="1368052"/>
            <a:chOff x="462096" y="8347708"/>
            <a:chExt cx="3370834" cy="1368052"/>
          </a:xfrm>
        </p:grpSpPr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96E78CC9-99E9-47A3-A8D9-F709A3A3EEC5}"/>
                </a:ext>
              </a:extLst>
            </p:cNvPr>
            <p:cNvSpPr/>
            <p:nvPr/>
          </p:nvSpPr>
          <p:spPr>
            <a:xfrm>
              <a:off x="462096" y="8810511"/>
              <a:ext cx="3370834" cy="33532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AE0972CA-7C2B-499A-9D31-F102BE306FEE}"/>
                </a:ext>
              </a:extLst>
            </p:cNvPr>
            <p:cNvSpPr/>
            <p:nvPr/>
          </p:nvSpPr>
          <p:spPr>
            <a:xfrm>
              <a:off x="462096" y="8347708"/>
              <a:ext cx="2582780" cy="13680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5400" b="1" dirty="0">
                  <a:solidFill>
                    <a:schemeClr val="tx1"/>
                  </a:solidFill>
                </a:rPr>
                <a:t>結果</a:t>
              </a:r>
            </a:p>
          </p:txBody>
        </p: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362AA33F-B77F-47BE-809C-469AA62D6C0D}"/>
              </a:ext>
            </a:extLst>
          </p:cNvPr>
          <p:cNvGrpSpPr/>
          <p:nvPr/>
        </p:nvGrpSpPr>
        <p:grpSpPr>
          <a:xfrm>
            <a:off x="555064" y="35262593"/>
            <a:ext cx="3370834" cy="1660276"/>
            <a:chOff x="555064" y="7987852"/>
            <a:chExt cx="3370834" cy="1368052"/>
          </a:xfrm>
        </p:grpSpPr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058D4163-E7F5-4268-A1B6-71D64999B0BE}"/>
                </a:ext>
              </a:extLst>
            </p:cNvPr>
            <p:cNvSpPr/>
            <p:nvPr/>
          </p:nvSpPr>
          <p:spPr>
            <a:xfrm>
              <a:off x="555064" y="8477034"/>
              <a:ext cx="3370834" cy="33532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408EC2E1-21E3-4E94-99F0-10F56954759E}"/>
                </a:ext>
              </a:extLst>
            </p:cNvPr>
            <p:cNvSpPr/>
            <p:nvPr/>
          </p:nvSpPr>
          <p:spPr>
            <a:xfrm>
              <a:off x="582801" y="7987852"/>
              <a:ext cx="2582780" cy="13680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5400" b="1" dirty="0">
                  <a:solidFill>
                    <a:schemeClr val="tx1"/>
                  </a:solidFill>
                </a:rPr>
                <a:t>考察</a:t>
              </a:r>
            </a:p>
          </p:txBody>
        </p:sp>
      </p:grpSp>
      <p:sp>
        <p:nvSpPr>
          <p:cNvPr id="184" name="四角形: 角を丸くする 183">
            <a:extLst>
              <a:ext uri="{FF2B5EF4-FFF2-40B4-BE49-F238E27FC236}">
                <a16:creationId xmlns:a16="http://schemas.microsoft.com/office/drawing/2014/main" id="{78F3A5DA-21A9-4904-A0FA-9B72B5234A79}"/>
              </a:ext>
            </a:extLst>
          </p:cNvPr>
          <p:cNvSpPr/>
          <p:nvPr/>
        </p:nvSpPr>
        <p:spPr>
          <a:xfrm>
            <a:off x="888507" y="6451063"/>
            <a:ext cx="3180580" cy="667328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模倣と好感度</a:t>
            </a:r>
            <a:endParaRPr kumimoji="1" lang="en-US" altLang="ja-JP" sz="3200" b="1" dirty="0">
              <a:solidFill>
                <a:schemeClr val="bg1"/>
              </a:solidFill>
            </a:endParaRPr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902D40A1-44A9-4AED-8C92-A957F6ECD231}"/>
              </a:ext>
            </a:extLst>
          </p:cNvPr>
          <p:cNvSpPr/>
          <p:nvPr/>
        </p:nvSpPr>
        <p:spPr>
          <a:xfrm>
            <a:off x="888507" y="9096243"/>
            <a:ext cx="2327489" cy="667328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瞬目</a:t>
            </a:r>
            <a:endParaRPr kumimoji="1" lang="en-US" altLang="ja-JP" sz="3200" b="1" dirty="0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0F07399-5FBA-4C78-94D7-1C992D20B6F5}"/>
              </a:ext>
            </a:extLst>
          </p:cNvPr>
          <p:cNvCxnSpPr>
            <a:cxnSpLocks/>
          </p:cNvCxnSpPr>
          <p:nvPr/>
        </p:nvCxnSpPr>
        <p:spPr>
          <a:xfrm>
            <a:off x="15805944" y="6337341"/>
            <a:ext cx="0" cy="51771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49EF00F-0939-48DA-8412-C48A10204469}"/>
              </a:ext>
            </a:extLst>
          </p:cNvPr>
          <p:cNvSpPr txBox="1"/>
          <p:nvPr/>
        </p:nvSpPr>
        <p:spPr>
          <a:xfrm>
            <a:off x="1438798" y="9944782"/>
            <a:ext cx="1375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瞬目の同期</a:t>
            </a:r>
            <a:endParaRPr lang="en-US" altLang="ja-JP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kumimoji="1" lang="ja-JP" altLang="en-US" sz="3200" dirty="0"/>
              <a:t>瞬目は無意識に同期している（</a:t>
            </a:r>
            <a:r>
              <a:rPr kumimoji="1" lang="en-US" altLang="ja-JP" sz="3200" dirty="0"/>
              <a:t>Nakano et al., 2009</a:t>
            </a:r>
            <a:r>
              <a:rPr kumimoji="1" lang="ja-JP" altLang="en-US" sz="3200" dirty="0"/>
              <a:t>）</a:t>
            </a:r>
            <a:endParaRPr kumimoji="1" lang="en-US" altLang="ja-JP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ja-JP" altLang="en-US" sz="3200" dirty="0"/>
              <a:t>瞬目の同期は話の内容の理解を促進する（</a:t>
            </a:r>
            <a:r>
              <a:rPr lang="en-US" altLang="ja-JP" sz="3200" dirty="0"/>
              <a:t>Nakano &amp; Kitazawa, 2010</a:t>
            </a:r>
            <a:r>
              <a:rPr lang="ja-JP" altLang="en-US" sz="3200" dirty="0"/>
              <a:t>）</a:t>
            </a:r>
            <a:endParaRPr lang="en-US" altLang="ja-JP" sz="3200" dirty="0"/>
          </a:p>
        </p:txBody>
      </p:sp>
      <p:sp>
        <p:nvSpPr>
          <p:cNvPr id="212" name="コンテンツ プレースホルダー 2">
            <a:extLst>
              <a:ext uri="{FF2B5EF4-FFF2-40B4-BE49-F238E27FC236}">
                <a16:creationId xmlns:a16="http://schemas.microsoft.com/office/drawing/2014/main" id="{5CF79E52-1589-4022-AED2-7A94CC899607}"/>
              </a:ext>
            </a:extLst>
          </p:cNvPr>
          <p:cNvSpPr txBox="1">
            <a:spLocks/>
          </p:cNvSpPr>
          <p:nvPr/>
        </p:nvSpPr>
        <p:spPr>
          <a:xfrm>
            <a:off x="2919299" y="36920363"/>
            <a:ext cx="24401690" cy="5472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4012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None/>
              <a:defRPr kumimoji="1" sz="79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2006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66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4012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9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6018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8024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0031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2037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4043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6049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ja-JP" altLang="en-US" sz="3600" u="sng" dirty="0"/>
              <a:t>瞬目の同期条件において非同期条件よりも好感度，かわいさの評定値が高くなった</a:t>
            </a:r>
            <a:endParaRPr lang="en-US" altLang="ja-JP" sz="3600" u="sng" dirty="0"/>
          </a:p>
          <a:p>
            <a:pPr marL="457200" indent="-457200" algn="just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ja-JP" altLang="en-US" sz="3200" dirty="0"/>
              <a:t>模倣ではない瞬目の頻度そのものが人の印象に影響を与える（</a:t>
            </a:r>
            <a:r>
              <a:rPr lang="en-US" altLang="ja-JP" sz="3200" dirty="0"/>
              <a:t>Patterson, Churchill, Burger, &amp; Powell, 1992</a:t>
            </a:r>
            <a:r>
              <a:rPr lang="ja-JP" altLang="en-US" sz="3200" dirty="0"/>
              <a:t>）</a:t>
            </a:r>
            <a:endParaRPr lang="en-US" altLang="ja-JP" sz="3200" dirty="0"/>
          </a:p>
          <a:p>
            <a:pPr marL="457200" indent="-457200" algn="just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ja-JP" altLang="en-US" sz="3200" dirty="0"/>
              <a:t>知覚や認知と瞬目の関連を示す多くの研究が存在する（</a:t>
            </a:r>
            <a:r>
              <a:rPr lang="pl-PL" altLang="ja-JP" sz="3200" dirty="0"/>
              <a:t>S. Kwon, Kim, Choe, Ko, &amp; Park, 2007; Tecce, 1992</a:t>
            </a:r>
            <a:r>
              <a:rPr lang="ja-JP" altLang="en-US" sz="3200" dirty="0"/>
              <a:t>）</a:t>
            </a:r>
            <a:endParaRPr lang="en-US" altLang="ja-JP" sz="3200" dirty="0"/>
          </a:p>
          <a:p>
            <a:pPr marL="1969206" lvl="1" indent="-4572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ja-JP" altLang="en-US" sz="3200" dirty="0"/>
              <a:t>瞬目の模倣は単に相手の行動への興味を示すのみでなく，相手の話への興味・関心や相手への共感を示している</a:t>
            </a:r>
            <a:endParaRPr lang="en-US" altLang="ja-JP" sz="3200" dirty="0"/>
          </a:p>
          <a:p>
            <a:pPr marL="1969206" lvl="1" indent="-4572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endParaRPr lang="en-US" altLang="ja-JP" sz="3200" dirty="0"/>
          </a:p>
          <a:p>
            <a:pPr algn="just">
              <a:spcBef>
                <a:spcPts val="1200"/>
              </a:spcBef>
            </a:pPr>
            <a:r>
              <a:rPr lang="ja-JP" altLang="en-US" sz="3600" u="sng" dirty="0"/>
              <a:t>グループごとに影響の出る項目は異なっており，人物グループでは同期の有無による有意な差がみられなかった</a:t>
            </a:r>
          </a:p>
          <a:p>
            <a:pPr marL="457200" indent="-457200" algn="just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ja-JP" altLang="en-US" sz="3200" dirty="0"/>
              <a:t>内集団のほうが模倣による印象の変化が大きいとする結果（</a:t>
            </a:r>
            <a:r>
              <a:rPr lang="en-US" altLang="ja-JP" sz="3200" dirty="0" err="1"/>
              <a:t>Kret</a:t>
            </a:r>
            <a:r>
              <a:rPr lang="en-US" altLang="ja-JP" sz="3200" dirty="0"/>
              <a:t> et al., 2015</a:t>
            </a:r>
            <a:r>
              <a:rPr lang="ja-JP" altLang="en-US" sz="3200" dirty="0"/>
              <a:t>）と一貫しない</a:t>
            </a:r>
            <a:endParaRPr lang="en-US" altLang="ja-JP" sz="3200" dirty="0"/>
          </a:p>
          <a:p>
            <a:pPr marL="1969206" lvl="1" indent="-4572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ja-JP" altLang="en-US" sz="3200" dirty="0"/>
              <a:t>人物の瞬きの不自然さ</a:t>
            </a:r>
            <a:endParaRPr lang="en-US" altLang="ja-JP" sz="3200" dirty="0"/>
          </a:p>
          <a:p>
            <a:pPr marL="1969206" lvl="1" indent="-45720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ja-JP" altLang="en-US" sz="3200" dirty="0"/>
              <a:t>評定値の天井効果</a:t>
            </a:r>
            <a:endParaRPr lang="en-US" altLang="ja-JP" sz="3200" dirty="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229AC898-28AC-43AE-AD5B-5A3F9ADED234}"/>
              </a:ext>
            </a:extLst>
          </p:cNvPr>
          <p:cNvCxnSpPr>
            <a:cxnSpLocks/>
          </p:cNvCxnSpPr>
          <p:nvPr/>
        </p:nvCxnSpPr>
        <p:spPr>
          <a:xfrm>
            <a:off x="15120144" y="13009392"/>
            <a:ext cx="0" cy="96921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0B4E9941-33E5-483B-A45B-8F176B873426}"/>
              </a:ext>
            </a:extLst>
          </p:cNvPr>
          <p:cNvSpPr txBox="1"/>
          <p:nvPr/>
        </p:nvSpPr>
        <p:spPr>
          <a:xfrm>
            <a:off x="3137844" y="14388732"/>
            <a:ext cx="78517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27</a:t>
            </a:r>
            <a:r>
              <a:rPr kumimoji="1" lang="ja-JP" altLang="en-US" sz="3200" dirty="0"/>
              <a:t>インチ液晶モニタ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あご台（視距離</a:t>
            </a:r>
            <a:r>
              <a:rPr kumimoji="1" lang="en-US" altLang="ja-JP" sz="3200" dirty="0"/>
              <a:t>50cm</a:t>
            </a:r>
            <a:r>
              <a:rPr kumimoji="1" lang="ja-JP" altLang="en-US" sz="3200" dirty="0"/>
              <a:t>）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アイトラッカー（</a:t>
            </a:r>
            <a:r>
              <a:rPr kumimoji="1" lang="en-US" altLang="ja-JP" sz="3200" dirty="0" err="1"/>
              <a:t>Tobii</a:t>
            </a:r>
            <a:r>
              <a:rPr kumimoji="1" lang="en-US" altLang="ja-JP" sz="3200" dirty="0"/>
              <a:t>, X2-60</a:t>
            </a:r>
            <a:r>
              <a:rPr kumimoji="1" lang="ja-JP" altLang="en-US" sz="3200" dirty="0"/>
              <a:t>）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ボイスレコーダー（</a:t>
            </a:r>
            <a:r>
              <a:rPr kumimoji="1" lang="en-US" altLang="ja-JP" sz="3200" dirty="0"/>
              <a:t>OLYMPUS, V-863</a:t>
            </a:r>
            <a:r>
              <a:rPr kumimoji="1" lang="ja-JP" altLang="en-US" sz="3200" dirty="0"/>
              <a:t>）</a:t>
            </a:r>
          </a:p>
        </p:txBody>
      </p:sp>
      <p:sp>
        <p:nvSpPr>
          <p:cNvPr id="217" name="楕円 216">
            <a:extLst>
              <a:ext uri="{FF2B5EF4-FFF2-40B4-BE49-F238E27FC236}">
                <a16:creationId xmlns:a16="http://schemas.microsoft.com/office/drawing/2014/main" id="{2AFBB30D-6D14-4027-96E5-DBC49196C319}"/>
              </a:ext>
            </a:extLst>
          </p:cNvPr>
          <p:cNvSpPr/>
          <p:nvPr/>
        </p:nvSpPr>
        <p:spPr>
          <a:xfrm>
            <a:off x="1060773" y="14388732"/>
            <a:ext cx="1828800" cy="1165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装置</a:t>
            </a:r>
          </a:p>
        </p:txBody>
      </p:sp>
      <p:sp>
        <p:nvSpPr>
          <p:cNvPr id="220" name="テキスト ボックス 219">
            <a:extLst>
              <a:ext uri="{FF2B5EF4-FFF2-40B4-BE49-F238E27FC236}">
                <a16:creationId xmlns:a16="http://schemas.microsoft.com/office/drawing/2014/main" id="{3D0F3F0C-7C51-4C16-BEA3-08436520C15C}"/>
              </a:ext>
            </a:extLst>
          </p:cNvPr>
          <p:cNvSpPr txBox="1"/>
          <p:nvPr/>
        </p:nvSpPr>
        <p:spPr>
          <a:xfrm>
            <a:off x="25043755" y="3547148"/>
            <a:ext cx="4705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3200" dirty="0"/>
              <a:t>日本心理学会第</a:t>
            </a:r>
            <a:r>
              <a:rPr kumimoji="1" lang="en-US" altLang="ja-JP" sz="3200" dirty="0"/>
              <a:t>82</a:t>
            </a:r>
            <a:r>
              <a:rPr kumimoji="1" lang="ja-JP" altLang="en-US" sz="3200" dirty="0"/>
              <a:t>回大会</a:t>
            </a:r>
            <a:endParaRPr kumimoji="1" lang="en-US" altLang="ja-JP" sz="3200" dirty="0"/>
          </a:p>
          <a:p>
            <a:pPr algn="r"/>
            <a:r>
              <a:rPr kumimoji="1" lang="en-US" altLang="ja-JP" sz="3200"/>
              <a:t>2AM-061</a:t>
            </a:r>
            <a:endParaRPr kumimoji="1" lang="en-US" altLang="ja-JP" sz="3200" dirty="0"/>
          </a:p>
        </p:txBody>
      </p: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BA60F824-48B3-4927-9AE5-9D4F445FEEB6}"/>
              </a:ext>
            </a:extLst>
          </p:cNvPr>
          <p:cNvSpPr txBox="1"/>
          <p:nvPr/>
        </p:nvSpPr>
        <p:spPr>
          <a:xfrm>
            <a:off x="1438798" y="7338394"/>
            <a:ext cx="11404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模倣行動は好感度を高める</a:t>
            </a:r>
            <a:endParaRPr kumimoji="1" lang="en-US" altLang="ja-JP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ja-JP" altLang="en-US" sz="3200" dirty="0"/>
              <a:t>行為の模倣が印象を良くする（</a:t>
            </a:r>
            <a:r>
              <a:rPr lang="en-US" altLang="ja-JP" sz="3200" dirty="0"/>
              <a:t>Chartrand &amp; </a:t>
            </a:r>
            <a:r>
              <a:rPr lang="en-US" altLang="ja-JP" sz="3200" dirty="0" err="1"/>
              <a:t>Bargh</a:t>
            </a:r>
            <a:r>
              <a:rPr lang="en-US" altLang="ja-JP" sz="3200" dirty="0"/>
              <a:t>, 1999</a:t>
            </a:r>
            <a:r>
              <a:rPr lang="ja-JP" altLang="en-US" sz="3200" dirty="0"/>
              <a:t>）</a:t>
            </a:r>
            <a:endParaRPr lang="en-US" altLang="ja-JP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kumimoji="1" lang="ja-JP" altLang="en-US" sz="3200" dirty="0"/>
              <a:t>瞳孔径の同期は信頼感を高める（</a:t>
            </a:r>
            <a:r>
              <a:rPr kumimoji="1" lang="en-US" altLang="ja-JP" sz="3200" dirty="0" err="1"/>
              <a:t>Kert</a:t>
            </a:r>
            <a:r>
              <a:rPr kumimoji="1" lang="en-US" altLang="ja-JP" sz="3200" dirty="0"/>
              <a:t> et al., 2014</a:t>
            </a:r>
            <a:r>
              <a:rPr kumimoji="1" lang="ja-JP" altLang="en-US" sz="3200" dirty="0"/>
              <a:t>）</a:t>
            </a:r>
            <a:endParaRPr kumimoji="1" lang="en-US" altLang="ja-JP" sz="3200" dirty="0"/>
          </a:p>
        </p:txBody>
      </p:sp>
      <p:pic>
        <p:nvPicPr>
          <p:cNvPr id="232" name="図 231">
            <a:extLst>
              <a:ext uri="{FF2B5EF4-FFF2-40B4-BE49-F238E27FC236}">
                <a16:creationId xmlns:a16="http://schemas.microsoft.com/office/drawing/2014/main" id="{B49BF71B-D227-4DA9-A4F2-A267D2F48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638" y="14322629"/>
            <a:ext cx="3291897" cy="2194598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D3DD3BE0-2BAB-427E-A2DE-D260F4B0EB08}"/>
              </a:ext>
            </a:extLst>
          </p:cNvPr>
          <p:cNvGrpSpPr/>
          <p:nvPr/>
        </p:nvGrpSpPr>
        <p:grpSpPr>
          <a:xfrm>
            <a:off x="4798016" y="19435462"/>
            <a:ext cx="6745619" cy="2859413"/>
            <a:chOff x="6453701" y="19728662"/>
            <a:chExt cx="6745619" cy="2859413"/>
          </a:xfrm>
        </p:grpSpPr>
        <p:sp>
          <p:nvSpPr>
            <p:cNvPr id="235" name="テキスト ボックス 234">
              <a:extLst>
                <a:ext uri="{FF2B5EF4-FFF2-40B4-BE49-F238E27FC236}">
                  <a16:creationId xmlns:a16="http://schemas.microsoft.com/office/drawing/2014/main" id="{1652D7B5-DEB4-4115-AD0B-1B0192F78FB9}"/>
                </a:ext>
              </a:extLst>
            </p:cNvPr>
            <p:cNvSpPr txBox="1"/>
            <p:nvPr/>
          </p:nvSpPr>
          <p:spPr>
            <a:xfrm>
              <a:off x="6980308" y="19728662"/>
              <a:ext cx="11376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 dirty="0"/>
                <a:t>人形</a:t>
              </a:r>
            </a:p>
          </p:txBody>
        </p:sp>
        <p:sp>
          <p:nvSpPr>
            <p:cNvPr id="236" name="テキスト ボックス 235">
              <a:extLst>
                <a:ext uri="{FF2B5EF4-FFF2-40B4-BE49-F238E27FC236}">
                  <a16:creationId xmlns:a16="http://schemas.microsoft.com/office/drawing/2014/main" id="{F81AFAF5-81CB-450D-82A7-C93437E39CE4}"/>
                </a:ext>
              </a:extLst>
            </p:cNvPr>
            <p:cNvSpPr txBox="1"/>
            <p:nvPr/>
          </p:nvSpPr>
          <p:spPr>
            <a:xfrm>
              <a:off x="9260436" y="19728662"/>
              <a:ext cx="11376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 dirty="0"/>
                <a:t>人物</a:t>
              </a:r>
            </a:p>
          </p:txBody>
        </p:sp>
        <p:sp>
          <p:nvSpPr>
            <p:cNvPr id="237" name="テキスト ボックス 236">
              <a:extLst>
                <a:ext uri="{FF2B5EF4-FFF2-40B4-BE49-F238E27FC236}">
                  <a16:creationId xmlns:a16="http://schemas.microsoft.com/office/drawing/2014/main" id="{1C8A2D44-0D0C-4B59-8340-C19AD7B5D313}"/>
                </a:ext>
              </a:extLst>
            </p:cNvPr>
            <p:cNvSpPr txBox="1"/>
            <p:nvPr/>
          </p:nvSpPr>
          <p:spPr>
            <a:xfrm>
              <a:off x="11535081" y="19728662"/>
              <a:ext cx="11376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3200" dirty="0"/>
                <a:t>道具</a:t>
              </a:r>
              <a:endParaRPr kumimoji="1" lang="ja-JP" altLang="en-US" sz="3200" dirty="0"/>
            </a:p>
          </p:txBody>
        </p:sp>
        <p:pic>
          <p:nvPicPr>
            <p:cNvPr id="233" name="図 232">
              <a:extLst>
                <a:ext uri="{FF2B5EF4-FFF2-40B4-BE49-F238E27FC236}">
                  <a16:creationId xmlns:a16="http://schemas.microsoft.com/office/drawing/2014/main" id="{620E04BB-1552-4481-A34A-51B5FD92A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1064" y="20399193"/>
              <a:ext cx="2188882" cy="2188882"/>
            </a:xfrm>
            <a:prstGeom prst="rect">
              <a:avLst/>
            </a:prstGeom>
          </p:spPr>
        </p:pic>
        <p:pic>
          <p:nvPicPr>
            <p:cNvPr id="234" name="図 233">
              <a:extLst>
                <a:ext uri="{FF2B5EF4-FFF2-40B4-BE49-F238E27FC236}">
                  <a16:creationId xmlns:a16="http://schemas.microsoft.com/office/drawing/2014/main" id="{0BB6A788-D584-490E-9F89-4658E7D0B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471" y="20400655"/>
              <a:ext cx="2190849" cy="2185959"/>
            </a:xfrm>
            <a:prstGeom prst="rect">
              <a:avLst/>
            </a:prstGeom>
          </p:spPr>
        </p:pic>
        <p:pic>
          <p:nvPicPr>
            <p:cNvPr id="238" name="図 237">
              <a:extLst>
                <a:ext uri="{FF2B5EF4-FFF2-40B4-BE49-F238E27FC236}">
                  <a16:creationId xmlns:a16="http://schemas.microsoft.com/office/drawing/2014/main" id="{FEE24269-C045-4E34-A731-946F73837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701" y="20399215"/>
              <a:ext cx="2188838" cy="2188838"/>
            </a:xfrm>
            <a:prstGeom prst="rect">
              <a:avLst/>
            </a:prstGeom>
          </p:spPr>
        </p:pic>
      </p:grpSp>
      <p:sp>
        <p:nvSpPr>
          <p:cNvPr id="239" name="テキスト ボックス 238">
            <a:extLst>
              <a:ext uri="{FF2B5EF4-FFF2-40B4-BE49-F238E27FC236}">
                <a16:creationId xmlns:a16="http://schemas.microsoft.com/office/drawing/2014/main" id="{B4A295F4-34B3-4ED7-B8C6-5C42267BE9D3}"/>
              </a:ext>
            </a:extLst>
          </p:cNvPr>
          <p:cNvSpPr txBox="1"/>
          <p:nvPr/>
        </p:nvSpPr>
        <p:spPr>
          <a:xfrm>
            <a:off x="3094554" y="13292721"/>
            <a:ext cx="11740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大学生</a:t>
            </a:r>
            <a:r>
              <a:rPr kumimoji="1" lang="en-US" altLang="zh-CN" sz="3200" dirty="0"/>
              <a:t>38</a:t>
            </a:r>
            <a:r>
              <a:rPr kumimoji="1" lang="zh-CN" altLang="en-US" sz="3200" dirty="0"/>
              <a:t>名（男性</a:t>
            </a:r>
            <a:r>
              <a:rPr kumimoji="1" lang="en-US" altLang="zh-CN" sz="3200" dirty="0"/>
              <a:t>10</a:t>
            </a:r>
            <a:r>
              <a:rPr kumimoji="1" lang="zh-CN" altLang="en-US" sz="3200" dirty="0"/>
              <a:t>名，女性</a:t>
            </a:r>
            <a:r>
              <a:rPr kumimoji="1" lang="en-US" altLang="zh-CN" sz="3200" dirty="0"/>
              <a:t>28</a:t>
            </a:r>
            <a:r>
              <a:rPr kumimoji="1" lang="zh-CN" altLang="en-US" sz="3200" dirty="0"/>
              <a:t>名，年齢</a:t>
            </a:r>
            <a:r>
              <a:rPr kumimoji="1" lang="en-US" altLang="zh-CN" sz="3200" dirty="0"/>
              <a:t>18-23</a:t>
            </a:r>
            <a:r>
              <a:rPr kumimoji="1" lang="zh-CN" altLang="en-US" sz="3200" dirty="0"/>
              <a:t>歳，平均</a:t>
            </a:r>
            <a:r>
              <a:rPr kumimoji="1" lang="en-US" altLang="zh-CN" sz="3200" dirty="0"/>
              <a:t>19.3</a:t>
            </a:r>
            <a:r>
              <a:rPr kumimoji="1" lang="zh-CN" altLang="en-US" sz="3200" dirty="0"/>
              <a:t>歳）</a:t>
            </a:r>
            <a:endParaRPr kumimoji="1" lang="ja-JP" altLang="en-US" sz="3200" dirty="0"/>
          </a:p>
        </p:txBody>
      </p:sp>
      <p:pic>
        <p:nvPicPr>
          <p:cNvPr id="241" name="図 240">
            <a:extLst>
              <a:ext uri="{FF2B5EF4-FFF2-40B4-BE49-F238E27FC236}">
                <a16:creationId xmlns:a16="http://schemas.microsoft.com/office/drawing/2014/main" id="{FE8AD1A1-859E-4BBA-9236-2A90489A7AB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272" y="24467985"/>
            <a:ext cx="10536194" cy="7902146"/>
          </a:xfrm>
          <a:prstGeom prst="rect">
            <a:avLst/>
          </a:prstGeom>
        </p:spPr>
      </p:pic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17686339-ACF3-4469-B59E-C01B1A7CE35A}"/>
              </a:ext>
            </a:extLst>
          </p:cNvPr>
          <p:cNvSpPr txBox="1"/>
          <p:nvPr/>
        </p:nvSpPr>
        <p:spPr>
          <a:xfrm>
            <a:off x="3165581" y="16845672"/>
            <a:ext cx="111159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開眼・閉眼</a:t>
            </a:r>
            <a:r>
              <a:rPr kumimoji="1" lang="en-US" altLang="ja-JP" sz="3200" dirty="0"/>
              <a:t>2</a:t>
            </a:r>
            <a:r>
              <a:rPr kumimoji="1" lang="ja-JP" altLang="en-US" sz="3200" dirty="0"/>
              <a:t>枚の画像を撮影し，モーフィングにより連続的な瞼の運動映像を作成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対象種類：人形・人物・道具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モデル数：各種</a:t>
            </a:r>
            <a:r>
              <a:rPr kumimoji="1" lang="en-US" altLang="ja-JP" sz="3200" dirty="0"/>
              <a:t>4</a:t>
            </a:r>
            <a:r>
              <a:rPr kumimoji="1" lang="ja-JP" altLang="en-US" sz="3200" dirty="0"/>
              <a:t>枚ずつ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瞬き持続時間：</a:t>
            </a:r>
            <a:r>
              <a:rPr kumimoji="1" lang="en-US" altLang="ja-JP" sz="3200" dirty="0"/>
              <a:t>0.24</a:t>
            </a:r>
            <a:r>
              <a:rPr kumimoji="1" lang="ja-JP" altLang="en-US" sz="3200" dirty="0"/>
              <a:t>秒（</a:t>
            </a:r>
            <a:r>
              <a:rPr kumimoji="1" lang="en-US" altLang="ja-JP" sz="3200" dirty="0"/>
              <a:t>Kwon et al., 2013</a:t>
            </a:r>
            <a:r>
              <a:rPr kumimoji="1" lang="ja-JP" altLang="en-US" sz="3200" dirty="0"/>
              <a:t>に基づく）</a:t>
            </a:r>
          </a:p>
        </p:txBody>
      </p:sp>
      <p:grpSp>
        <p:nvGrpSpPr>
          <p:cNvPr id="225" name="グループ化 224">
            <a:extLst>
              <a:ext uri="{FF2B5EF4-FFF2-40B4-BE49-F238E27FC236}">
                <a16:creationId xmlns:a16="http://schemas.microsoft.com/office/drawing/2014/main" id="{193F3ED2-2115-44B9-B49C-3343BCD7D5F1}"/>
              </a:ext>
            </a:extLst>
          </p:cNvPr>
          <p:cNvGrpSpPr/>
          <p:nvPr/>
        </p:nvGrpSpPr>
        <p:grpSpPr>
          <a:xfrm>
            <a:off x="17699605" y="16174050"/>
            <a:ext cx="11640427" cy="4186611"/>
            <a:chOff x="17699605" y="13093972"/>
            <a:chExt cx="11640427" cy="4186611"/>
          </a:xfrm>
        </p:grpSpPr>
        <p:pic>
          <p:nvPicPr>
            <p:cNvPr id="245" name="図 244">
              <a:extLst>
                <a:ext uri="{FF2B5EF4-FFF2-40B4-BE49-F238E27FC236}">
                  <a16:creationId xmlns:a16="http://schemas.microsoft.com/office/drawing/2014/main" id="{2D6C2118-9D1B-44D4-850E-B9B838111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565761" y="13093972"/>
              <a:ext cx="4577401" cy="2469701"/>
            </a:xfrm>
            <a:prstGeom prst="rect">
              <a:avLst/>
            </a:prstGeom>
          </p:spPr>
        </p:pic>
        <p:cxnSp>
          <p:nvCxnSpPr>
            <p:cNvPr id="246" name="直線コネクタ 245">
              <a:extLst>
                <a:ext uri="{FF2B5EF4-FFF2-40B4-BE49-F238E27FC236}">
                  <a16:creationId xmlns:a16="http://schemas.microsoft.com/office/drawing/2014/main" id="{E8102838-B550-4FC3-B548-CC45B5942608}"/>
                </a:ext>
              </a:extLst>
            </p:cNvPr>
            <p:cNvCxnSpPr>
              <a:cxnSpLocks/>
              <a:stCxn id="252" idx="0"/>
            </p:cNvCxnSpPr>
            <p:nvPr/>
          </p:nvCxnSpPr>
          <p:spPr>
            <a:xfrm flipH="1" flipV="1">
              <a:off x="23247946" y="16300841"/>
              <a:ext cx="0" cy="39496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7" name="図 246">
              <a:extLst>
                <a:ext uri="{FF2B5EF4-FFF2-40B4-BE49-F238E27FC236}">
                  <a16:creationId xmlns:a16="http://schemas.microsoft.com/office/drawing/2014/main" id="{AD983D20-24C2-4620-A489-DE5D44688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656283" y="13093972"/>
              <a:ext cx="4565494" cy="2469701"/>
            </a:xfrm>
            <a:prstGeom prst="rect">
              <a:avLst/>
            </a:prstGeom>
          </p:spPr>
        </p:pic>
        <p:sp>
          <p:nvSpPr>
            <p:cNvPr id="248" name="テキスト ボックス 247">
              <a:extLst>
                <a:ext uri="{FF2B5EF4-FFF2-40B4-BE49-F238E27FC236}">
                  <a16:creationId xmlns:a16="http://schemas.microsoft.com/office/drawing/2014/main" id="{A0EE674F-05BE-4516-9A91-D214D1A5BA4A}"/>
                </a:ext>
              </a:extLst>
            </p:cNvPr>
            <p:cNvSpPr txBox="1"/>
            <p:nvPr/>
          </p:nvSpPr>
          <p:spPr>
            <a:xfrm>
              <a:off x="19531022" y="156140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/>
                <a:t>口頭応答画面</a:t>
              </a:r>
            </a:p>
          </p:txBody>
        </p:sp>
        <p:sp>
          <p:nvSpPr>
            <p:cNvPr id="249" name="テキスト ボックス 248">
              <a:extLst>
                <a:ext uri="{FF2B5EF4-FFF2-40B4-BE49-F238E27FC236}">
                  <a16:creationId xmlns:a16="http://schemas.microsoft.com/office/drawing/2014/main" id="{1718A865-D052-4F99-813D-035005B13205}"/>
                </a:ext>
              </a:extLst>
            </p:cNvPr>
            <p:cNvSpPr txBox="1"/>
            <p:nvPr/>
          </p:nvSpPr>
          <p:spPr>
            <a:xfrm>
              <a:off x="25025960" y="1560841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200" dirty="0"/>
                <a:t>評定</a:t>
              </a:r>
              <a:r>
                <a:rPr kumimoji="1" lang="ja-JP" altLang="en-US" sz="3200" dirty="0"/>
                <a:t>画面</a:t>
              </a:r>
            </a:p>
          </p:txBody>
        </p:sp>
        <p:sp>
          <p:nvSpPr>
            <p:cNvPr id="250" name="矢印: 右 249">
              <a:extLst>
                <a:ext uri="{FF2B5EF4-FFF2-40B4-BE49-F238E27FC236}">
                  <a16:creationId xmlns:a16="http://schemas.microsoft.com/office/drawing/2014/main" id="{CB5C4F2F-B527-40AD-8E9A-C3FDDBE939C4}"/>
                </a:ext>
              </a:extLst>
            </p:cNvPr>
            <p:cNvSpPr/>
            <p:nvPr/>
          </p:nvSpPr>
          <p:spPr>
            <a:xfrm>
              <a:off x="18590486" y="16093479"/>
              <a:ext cx="9819686" cy="414723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/>
            </a:p>
          </p:txBody>
        </p:sp>
        <p:sp>
          <p:nvSpPr>
            <p:cNvPr id="251" name="テキスト ボックス 250">
              <a:extLst>
                <a:ext uri="{FF2B5EF4-FFF2-40B4-BE49-F238E27FC236}">
                  <a16:creationId xmlns:a16="http://schemas.microsoft.com/office/drawing/2014/main" id="{D39DD27F-6FFC-4ED1-B4B5-C706E8F16F2B}"/>
                </a:ext>
              </a:extLst>
            </p:cNvPr>
            <p:cNvSpPr txBox="1"/>
            <p:nvPr/>
          </p:nvSpPr>
          <p:spPr>
            <a:xfrm>
              <a:off x="17699605" y="16695808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/>
                <a:t>試行開始</a:t>
              </a:r>
            </a:p>
          </p:txBody>
        </p:sp>
        <p:sp>
          <p:nvSpPr>
            <p:cNvPr id="252" name="テキスト ボックス 251">
              <a:extLst>
                <a:ext uri="{FF2B5EF4-FFF2-40B4-BE49-F238E27FC236}">
                  <a16:creationId xmlns:a16="http://schemas.microsoft.com/office/drawing/2014/main" id="{E20C58F0-9FC3-48E7-9208-C4BF403CD836}"/>
                </a:ext>
              </a:extLst>
            </p:cNvPr>
            <p:cNvSpPr txBox="1"/>
            <p:nvPr/>
          </p:nvSpPr>
          <p:spPr>
            <a:xfrm>
              <a:off x="22490521" y="16695808"/>
              <a:ext cx="16241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dirty="0"/>
                <a:t>1</a:t>
              </a:r>
              <a:r>
                <a:rPr kumimoji="1" lang="ja-JP" altLang="en-US" sz="3200" dirty="0"/>
                <a:t>分経過</a:t>
              </a:r>
            </a:p>
          </p:txBody>
        </p:sp>
        <p:sp>
          <p:nvSpPr>
            <p:cNvPr id="253" name="テキスト ボックス 252">
              <a:extLst>
                <a:ext uri="{FF2B5EF4-FFF2-40B4-BE49-F238E27FC236}">
                  <a16:creationId xmlns:a16="http://schemas.microsoft.com/office/drawing/2014/main" id="{CBA56231-91B1-4CC9-9866-783551EFAAB7}"/>
                </a:ext>
              </a:extLst>
            </p:cNvPr>
            <p:cNvSpPr txBox="1"/>
            <p:nvPr/>
          </p:nvSpPr>
          <p:spPr>
            <a:xfrm>
              <a:off x="27103522" y="16695808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/>
                <a:t>次の試行へ</a:t>
              </a:r>
            </a:p>
          </p:txBody>
        </p:sp>
        <p:cxnSp>
          <p:nvCxnSpPr>
            <p:cNvPr id="254" name="直線コネクタ 253">
              <a:extLst>
                <a:ext uri="{FF2B5EF4-FFF2-40B4-BE49-F238E27FC236}">
                  <a16:creationId xmlns:a16="http://schemas.microsoft.com/office/drawing/2014/main" id="{0633693C-67F5-4CB9-8E78-385D04697D74}"/>
                </a:ext>
              </a:extLst>
            </p:cNvPr>
            <p:cNvCxnSpPr>
              <a:cxnSpLocks/>
              <a:stCxn id="250" idx="1"/>
              <a:endCxn id="251" idx="0"/>
            </p:cNvCxnSpPr>
            <p:nvPr/>
          </p:nvCxnSpPr>
          <p:spPr>
            <a:xfrm>
              <a:off x="18590486" y="16300841"/>
              <a:ext cx="0" cy="39496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線コネクタ 254">
              <a:extLst>
                <a:ext uri="{FF2B5EF4-FFF2-40B4-BE49-F238E27FC236}">
                  <a16:creationId xmlns:a16="http://schemas.microsoft.com/office/drawing/2014/main" id="{B0346DE9-EC84-44AE-914C-39C2D9C103DF}"/>
                </a:ext>
              </a:extLst>
            </p:cNvPr>
            <p:cNvCxnSpPr>
              <a:cxnSpLocks/>
              <a:stCxn id="253" idx="0"/>
              <a:endCxn id="250" idx="2"/>
            </p:cNvCxnSpPr>
            <p:nvPr/>
          </p:nvCxnSpPr>
          <p:spPr>
            <a:xfrm flipH="1" flipV="1">
              <a:off x="28202811" y="16508202"/>
              <a:ext cx="0" cy="18760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テキスト ボックス 255">
            <a:extLst>
              <a:ext uri="{FF2B5EF4-FFF2-40B4-BE49-F238E27FC236}">
                <a16:creationId xmlns:a16="http://schemas.microsoft.com/office/drawing/2014/main" id="{97802D73-6506-4C90-BD76-1AD21CEDB50E}"/>
              </a:ext>
            </a:extLst>
          </p:cNvPr>
          <p:cNvSpPr txBox="1"/>
          <p:nvPr/>
        </p:nvSpPr>
        <p:spPr>
          <a:xfrm>
            <a:off x="18363652" y="20796568"/>
            <a:ext cx="100028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参加者に瞬きを意識させないための課題</a:t>
            </a:r>
            <a:endParaRPr kumimoji="1" lang="en-US" altLang="ja-JP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200" dirty="0"/>
              <a:t>カテゴリ（動物・野菜など）に含まれるものの名前を口頭で応答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E474B6D3-9F37-43EB-B2FA-7FCDC8FA5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267" y="7337843"/>
            <a:ext cx="2569147" cy="1626696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FCBA804-8CFA-4DFB-BA7C-3DBC9118C1F6}"/>
              </a:ext>
            </a:extLst>
          </p:cNvPr>
          <p:cNvSpPr txBox="1"/>
          <p:nvPr/>
        </p:nvSpPr>
        <p:spPr>
          <a:xfrm>
            <a:off x="16750789" y="9442966"/>
            <a:ext cx="1271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/>
              <a:t>瞬目において模倣が生じるかどうか</a:t>
            </a:r>
            <a:endParaRPr kumimoji="1" lang="en-US" altLang="ja-JP" sz="3600" b="1" dirty="0"/>
          </a:p>
          <a:p>
            <a:pPr algn="ctr"/>
            <a:r>
              <a:rPr kumimoji="1" lang="ja-JP" altLang="en-US" sz="3600" b="1" dirty="0"/>
              <a:t>瞬目における模倣が相手への印象の向上につながるかどうか</a:t>
            </a:r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13E04734-9096-495E-997D-C9B1805360DC}"/>
              </a:ext>
            </a:extLst>
          </p:cNvPr>
          <p:cNvSpPr/>
          <p:nvPr/>
        </p:nvSpPr>
        <p:spPr>
          <a:xfrm rot="5400000">
            <a:off x="22740596" y="8169493"/>
            <a:ext cx="735933" cy="1694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FEC4BB8-6EFC-48AF-B5D2-695040B5B75E}"/>
              </a:ext>
            </a:extLst>
          </p:cNvPr>
          <p:cNvSpPr txBox="1"/>
          <p:nvPr/>
        </p:nvSpPr>
        <p:spPr>
          <a:xfrm>
            <a:off x="17806955" y="7535948"/>
            <a:ext cx="10603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瞬目においても模倣が生じ，印象向上に寄与していることが示唆されるが，それを調べた研究は存在しない</a:t>
            </a:r>
          </a:p>
        </p:txBody>
      </p:sp>
      <p:sp>
        <p:nvSpPr>
          <p:cNvPr id="69" name="四角形: 角を丸くする 68">
            <a:extLst>
              <a:ext uri="{FF2B5EF4-FFF2-40B4-BE49-F238E27FC236}">
                <a16:creationId xmlns:a16="http://schemas.microsoft.com/office/drawing/2014/main" id="{BA78BE2A-40ED-4D86-877D-B72FA0F45566}"/>
              </a:ext>
            </a:extLst>
          </p:cNvPr>
          <p:cNvSpPr/>
          <p:nvPr/>
        </p:nvSpPr>
        <p:spPr>
          <a:xfrm>
            <a:off x="16386083" y="6451063"/>
            <a:ext cx="2327489" cy="667328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 dirty="0">
                <a:solidFill>
                  <a:schemeClr val="bg1"/>
                </a:solidFill>
              </a:rPr>
              <a:t>目的</a:t>
            </a:r>
            <a:endParaRPr kumimoji="1" lang="en-US" altLang="ja-JP" sz="3200" b="1" dirty="0">
              <a:solidFill>
                <a:schemeClr val="bg1"/>
              </a:solidFill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509F4D3-AC80-46FB-A02C-BE479DFB4E5B}"/>
              </a:ext>
            </a:extLst>
          </p:cNvPr>
          <p:cNvSpPr txBox="1"/>
          <p:nvPr/>
        </p:nvSpPr>
        <p:spPr>
          <a:xfrm>
            <a:off x="18243337" y="13066307"/>
            <a:ext cx="1000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60</a:t>
            </a:r>
            <a:r>
              <a:rPr kumimoji="1" lang="ja-JP" altLang="en-US" sz="3200" dirty="0"/>
              <a:t>秒間画像を観察し，印象を評定する</a:t>
            </a:r>
            <a:endParaRPr kumimoji="1" lang="en-US" altLang="ja-JP" sz="3200" dirty="0"/>
          </a:p>
        </p:txBody>
      </p:sp>
      <p:grpSp>
        <p:nvGrpSpPr>
          <p:cNvPr id="229" name="グループ化 228">
            <a:extLst>
              <a:ext uri="{FF2B5EF4-FFF2-40B4-BE49-F238E27FC236}">
                <a16:creationId xmlns:a16="http://schemas.microsoft.com/office/drawing/2014/main" id="{3C7F186A-799D-4E8B-AE42-5DF2C9E0CBF5}"/>
              </a:ext>
            </a:extLst>
          </p:cNvPr>
          <p:cNvGrpSpPr/>
          <p:nvPr/>
        </p:nvGrpSpPr>
        <p:grpSpPr>
          <a:xfrm>
            <a:off x="18669152" y="14032837"/>
            <a:ext cx="10349507" cy="1736103"/>
            <a:chOff x="18282639" y="13020907"/>
            <a:chExt cx="10349507" cy="1736103"/>
          </a:xfrm>
        </p:grpSpPr>
        <p:sp>
          <p:nvSpPr>
            <p:cNvPr id="226" name="テキスト ボックス 225">
              <a:extLst>
                <a:ext uri="{FF2B5EF4-FFF2-40B4-BE49-F238E27FC236}">
                  <a16:creationId xmlns:a16="http://schemas.microsoft.com/office/drawing/2014/main" id="{F08F68C2-8F3D-4F9F-88F9-69350AB92EA3}"/>
                </a:ext>
              </a:extLst>
            </p:cNvPr>
            <p:cNvSpPr txBox="1"/>
            <p:nvPr/>
          </p:nvSpPr>
          <p:spPr>
            <a:xfrm>
              <a:off x="18282639" y="13020907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b="1" u="sng" dirty="0"/>
                <a:t>同期条件</a:t>
              </a:r>
            </a:p>
          </p:txBody>
        </p:sp>
        <p:sp>
          <p:nvSpPr>
            <p:cNvPr id="227" name="テキスト ボックス 226">
              <a:extLst>
                <a:ext uri="{FF2B5EF4-FFF2-40B4-BE49-F238E27FC236}">
                  <a16:creationId xmlns:a16="http://schemas.microsoft.com/office/drawing/2014/main" id="{26CAA9F0-43B5-4B5B-8489-0455E2F90CA4}"/>
                </a:ext>
              </a:extLst>
            </p:cNvPr>
            <p:cNvSpPr txBox="1"/>
            <p:nvPr/>
          </p:nvSpPr>
          <p:spPr>
            <a:xfrm>
              <a:off x="18713572" y="13679792"/>
              <a:ext cx="428835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/>
                <a:t>参加者の瞬きを検出</a:t>
              </a:r>
              <a:endParaRPr kumimoji="1" lang="en-US" altLang="ja-JP" sz="3200" dirty="0"/>
            </a:p>
            <a:p>
              <a:r>
                <a:rPr kumimoji="1" lang="ja-JP" altLang="en-US" sz="3200" dirty="0"/>
                <a:t>　⇒直後に画像が瞬き</a:t>
              </a: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47251B18-8DA9-4EB9-903D-222D11791E20}"/>
                </a:ext>
              </a:extLst>
            </p:cNvPr>
            <p:cNvSpPr txBox="1"/>
            <p:nvPr/>
          </p:nvSpPr>
          <p:spPr>
            <a:xfrm>
              <a:off x="23502491" y="13020907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b="1" u="sng" dirty="0"/>
                <a:t>非同期条件</a:t>
              </a: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0FD01394-F39D-4E44-9BDC-DAF0C1E4402A}"/>
                </a:ext>
              </a:extLst>
            </p:cNvPr>
            <p:cNvSpPr txBox="1"/>
            <p:nvPr/>
          </p:nvSpPr>
          <p:spPr>
            <a:xfrm>
              <a:off x="23933424" y="13679792"/>
              <a:ext cx="469872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/>
                <a:t>ランダムなタイミングで</a:t>
              </a:r>
              <a:endParaRPr kumimoji="1" lang="en-US" altLang="ja-JP" sz="3200" dirty="0"/>
            </a:p>
            <a:p>
              <a:r>
                <a:rPr kumimoji="1" lang="ja-JP" altLang="en-US" sz="3200" dirty="0"/>
                <a:t>画像が瞬き</a:t>
              </a:r>
            </a:p>
          </p:txBody>
        </p:sp>
      </p:grpSp>
      <p:sp>
        <p:nvSpPr>
          <p:cNvPr id="228" name="四角形: 角を丸くする 227">
            <a:extLst>
              <a:ext uri="{FF2B5EF4-FFF2-40B4-BE49-F238E27FC236}">
                <a16:creationId xmlns:a16="http://schemas.microsoft.com/office/drawing/2014/main" id="{3DC34894-9753-429E-A0FB-EB48AA471A3C}"/>
              </a:ext>
            </a:extLst>
          </p:cNvPr>
          <p:cNvSpPr/>
          <p:nvPr/>
        </p:nvSpPr>
        <p:spPr>
          <a:xfrm>
            <a:off x="18282639" y="13875664"/>
            <a:ext cx="11057393" cy="205045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0" name="直線コネクタ 239">
            <a:extLst>
              <a:ext uri="{FF2B5EF4-FFF2-40B4-BE49-F238E27FC236}">
                <a16:creationId xmlns:a16="http://schemas.microsoft.com/office/drawing/2014/main" id="{61E7F6F5-793A-43A4-8CDD-0F67637E5553}"/>
              </a:ext>
            </a:extLst>
          </p:cNvPr>
          <p:cNvCxnSpPr>
            <a:cxnSpLocks/>
          </p:cNvCxnSpPr>
          <p:nvPr/>
        </p:nvCxnSpPr>
        <p:spPr>
          <a:xfrm>
            <a:off x="23765022" y="14032837"/>
            <a:ext cx="0" cy="1736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テキスト ボックス 256">
            <a:extLst>
              <a:ext uri="{FF2B5EF4-FFF2-40B4-BE49-F238E27FC236}">
                <a16:creationId xmlns:a16="http://schemas.microsoft.com/office/drawing/2014/main" id="{9AA717CF-C491-4E92-8108-097930ACDC23}"/>
              </a:ext>
            </a:extLst>
          </p:cNvPr>
          <p:cNvSpPr txBox="1"/>
          <p:nvPr/>
        </p:nvSpPr>
        <p:spPr>
          <a:xfrm>
            <a:off x="1198851" y="2370153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無意識の瞬目の模倣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9F8DB32F-83AA-4FA9-87B6-5AFC969993E6}"/>
              </a:ext>
            </a:extLst>
          </p:cNvPr>
          <p:cNvSpPr txBox="1"/>
          <p:nvPr/>
        </p:nvSpPr>
        <p:spPr>
          <a:xfrm>
            <a:off x="15120143" y="2370153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/>
              <a:t>瞬目の同期による印象の違い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1FC6A3D-D2DD-4755-BAE3-735AFD5C5D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28459" y="24407541"/>
            <a:ext cx="11945077" cy="8675253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A149ACE-FD89-4865-9CA5-3C59553AF2BA}"/>
              </a:ext>
            </a:extLst>
          </p:cNvPr>
          <p:cNvSpPr txBox="1"/>
          <p:nvPr/>
        </p:nvSpPr>
        <p:spPr>
          <a:xfrm>
            <a:off x="3563952" y="33055733"/>
            <a:ext cx="91428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非同期条件において，画像の瞬き直後に参加者の瞬きが増加した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CA5DDB7F-30A1-44F9-B559-7B3ACB530D91}"/>
              </a:ext>
            </a:extLst>
          </p:cNvPr>
          <p:cNvSpPr/>
          <p:nvPr/>
        </p:nvSpPr>
        <p:spPr>
          <a:xfrm>
            <a:off x="3321734" y="32874710"/>
            <a:ext cx="9627271" cy="143926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564D56F-AD58-462D-B7D2-0510999E7040}"/>
              </a:ext>
            </a:extLst>
          </p:cNvPr>
          <p:cNvSpPr txBox="1"/>
          <p:nvPr/>
        </p:nvSpPr>
        <p:spPr>
          <a:xfrm>
            <a:off x="17329580" y="33587797"/>
            <a:ext cx="91428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同期条件において，非同期条件と比較して，有意に「好感度」・「かわいさ」が高かった</a:t>
            </a:r>
          </a:p>
        </p:txBody>
      </p:sp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F2C9B42F-9D95-4F7C-ADAE-589B0E2B65B1}"/>
              </a:ext>
            </a:extLst>
          </p:cNvPr>
          <p:cNvSpPr/>
          <p:nvPr/>
        </p:nvSpPr>
        <p:spPr>
          <a:xfrm>
            <a:off x="17087362" y="33406774"/>
            <a:ext cx="9627271" cy="143926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53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1137</TotalTime>
  <Words>534</Words>
  <Application>Microsoft Office PowerPoint</Application>
  <PresentationFormat>ユーザー設定</PresentationFormat>
  <Paragraphs>65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11" baseType="lpstr">
      <vt:lpstr>等线</vt:lpstr>
      <vt:lpstr>ＭＳ Ｐゴシック</vt:lpstr>
      <vt:lpstr>游ゴシック</vt:lpstr>
      <vt:lpstr>游ゴシック Light</vt:lpstr>
      <vt:lpstr>Arial</vt:lpstr>
      <vt:lpstr>Calibri</vt:lpstr>
      <vt:lpstr>Calibri Light</vt:lpstr>
      <vt:lpstr>Times New Roman</vt:lpstr>
      <vt:lpstr>Wingdings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門脇利治</dc:creator>
  <cp:lastModifiedBy>前川 亮</cp:lastModifiedBy>
  <cp:revision>86</cp:revision>
  <dcterms:created xsi:type="dcterms:W3CDTF">2017-08-17T06:18:28Z</dcterms:created>
  <dcterms:modified xsi:type="dcterms:W3CDTF">2018-09-21T00:59:11Z</dcterms:modified>
</cp:coreProperties>
</file>